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5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0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1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7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8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3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3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4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8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C7BF-D5F9-4CD9-BD2A-D1C9342DD0B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5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C7BF-D5F9-4CD9-BD2A-D1C9342DD0BF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801A-8801-455A-BD28-B3896080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8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7237" y="76201"/>
            <a:ext cx="8667759" cy="6464915"/>
            <a:chOff x="277237" y="76201"/>
            <a:chExt cx="8667759" cy="6464915"/>
          </a:xfrm>
        </p:grpSpPr>
        <p:grpSp>
          <p:nvGrpSpPr>
            <p:cNvPr id="95" name="Group 94"/>
            <p:cNvGrpSpPr/>
            <p:nvPr/>
          </p:nvGrpSpPr>
          <p:grpSpPr>
            <a:xfrm>
              <a:off x="277237" y="76201"/>
              <a:ext cx="8667759" cy="6464915"/>
              <a:chOff x="323841" y="76201"/>
              <a:chExt cx="8100448" cy="588492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23841" y="1138356"/>
                <a:ext cx="8100448" cy="4019928"/>
                <a:chOff x="118064" y="1185412"/>
                <a:chExt cx="8949736" cy="4358516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4800600" y="1185412"/>
                  <a:ext cx="2946581" cy="4345255"/>
                  <a:chOff x="1731034" y="1200903"/>
                  <a:chExt cx="3352800" cy="4345255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1731034" y="1200903"/>
                    <a:ext cx="3352800" cy="4345255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553419" y="1200903"/>
                    <a:ext cx="1771291" cy="2172627"/>
                  </a:xfrm>
                  <a:prstGeom prst="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" name="Straight Connector 6"/>
                  <p:cNvCxnSpPr/>
                  <p:nvPr/>
                </p:nvCxnSpPr>
                <p:spPr>
                  <a:xfrm>
                    <a:off x="1731034" y="3386790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1731034" y="4048546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>
                    <a:off x="1731034" y="4810807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1731034" y="2671605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1731034" y="1869404"/>
                    <a:ext cx="33528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1947672" y="1185412"/>
                  <a:ext cx="2167128" cy="2157138"/>
                  <a:chOff x="609600" y="1212671"/>
                  <a:chExt cx="2066544" cy="2064775"/>
                </a:xfrm>
              </p:grpSpPr>
              <p:sp>
                <p:nvSpPr>
                  <p:cNvPr id="3" name="Oval 2"/>
                  <p:cNvSpPr>
                    <a:spLocks noChangeAspect="1"/>
                  </p:cNvSpPr>
                  <p:nvPr/>
                </p:nvSpPr>
                <p:spPr>
                  <a:xfrm>
                    <a:off x="1147571" y="1749757"/>
                    <a:ext cx="990600" cy="990600"/>
                  </a:xfrm>
                  <a:prstGeom prst="ellipse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/>
                  <p:cNvSpPr>
                    <a:spLocks noChangeAspect="1"/>
                  </p:cNvSpPr>
                  <p:nvPr/>
                </p:nvSpPr>
                <p:spPr>
                  <a:xfrm>
                    <a:off x="842772" y="1444958"/>
                    <a:ext cx="1600200" cy="1600200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>
                    <a:spLocks/>
                  </p:cNvSpPr>
                  <p:nvPr/>
                </p:nvSpPr>
                <p:spPr>
                  <a:xfrm>
                    <a:off x="609600" y="1212671"/>
                    <a:ext cx="2066544" cy="206477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/>
                  <p:cNvSpPr>
                    <a:spLocks noChangeAspect="1"/>
                  </p:cNvSpPr>
                  <p:nvPr/>
                </p:nvSpPr>
                <p:spPr>
                  <a:xfrm>
                    <a:off x="1240535" y="1843957"/>
                    <a:ext cx="804672" cy="802201"/>
                  </a:xfrm>
                  <a:prstGeom prst="ellipse">
                    <a:avLst/>
                  </a:prstGeom>
                  <a:noFill/>
                  <a:ln>
                    <a:solidFill>
                      <a:srgbClr val="C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>
                    <a:spLocks noChangeAspect="1"/>
                  </p:cNvSpPr>
                  <p:nvPr/>
                </p:nvSpPr>
                <p:spPr>
                  <a:xfrm>
                    <a:off x="1388115" y="1991083"/>
                    <a:ext cx="509513" cy="507949"/>
                  </a:xfrm>
                  <a:prstGeom prst="ellipse">
                    <a:avLst/>
                  </a:prstGeom>
                  <a:noFill/>
                  <a:ln>
                    <a:solidFill>
                      <a:srgbClr val="C0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/>
                  <p:cNvSpPr>
                    <a:spLocks noChangeAspect="1"/>
                  </p:cNvSpPr>
                  <p:nvPr/>
                </p:nvSpPr>
                <p:spPr>
                  <a:xfrm>
                    <a:off x="1033272" y="1637329"/>
                    <a:ext cx="1219199" cy="1215457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947670" y="3373529"/>
                  <a:ext cx="2167128" cy="2157138"/>
                  <a:chOff x="609600" y="1212671"/>
                  <a:chExt cx="2066544" cy="2064775"/>
                </a:xfrm>
              </p:grpSpPr>
              <p:sp>
                <p:nvSpPr>
                  <p:cNvPr id="36" name="Oval 35"/>
                  <p:cNvSpPr>
                    <a:spLocks noChangeAspect="1"/>
                  </p:cNvSpPr>
                  <p:nvPr/>
                </p:nvSpPr>
                <p:spPr>
                  <a:xfrm>
                    <a:off x="1147571" y="1749757"/>
                    <a:ext cx="990600" cy="990600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>
                    <a:spLocks noChangeAspect="1"/>
                  </p:cNvSpPr>
                  <p:nvPr/>
                </p:nvSpPr>
                <p:spPr>
                  <a:xfrm>
                    <a:off x="842772" y="1444958"/>
                    <a:ext cx="1600200" cy="1600200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>
                    <a:spLocks/>
                  </p:cNvSpPr>
                  <p:nvPr/>
                </p:nvSpPr>
                <p:spPr>
                  <a:xfrm>
                    <a:off x="609600" y="1212671"/>
                    <a:ext cx="2066544" cy="206477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>
                    <a:spLocks noChangeAspect="1"/>
                  </p:cNvSpPr>
                  <p:nvPr/>
                </p:nvSpPr>
                <p:spPr>
                  <a:xfrm>
                    <a:off x="1240535" y="1843957"/>
                    <a:ext cx="804672" cy="802201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>
                    <a:spLocks noChangeAspect="1"/>
                  </p:cNvSpPr>
                  <p:nvPr/>
                </p:nvSpPr>
                <p:spPr>
                  <a:xfrm>
                    <a:off x="1388115" y="1991083"/>
                    <a:ext cx="509513" cy="507949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>
                    <a:spLocks noChangeAspect="1"/>
                  </p:cNvSpPr>
                  <p:nvPr/>
                </p:nvSpPr>
                <p:spPr>
                  <a:xfrm>
                    <a:off x="1033272" y="1637329"/>
                    <a:ext cx="1219199" cy="1215457"/>
                  </a:xfrm>
                  <a:prstGeom prst="ellipse">
                    <a:avLst/>
                  </a:prstGeom>
                  <a:noFill/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Right Arrow 12"/>
                <p:cNvSpPr/>
                <p:nvPr/>
              </p:nvSpPr>
              <p:spPr>
                <a:xfrm>
                  <a:off x="4267200" y="2051846"/>
                  <a:ext cx="381000" cy="424265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ight Arrow 41"/>
                <p:cNvSpPr/>
                <p:nvPr/>
              </p:nvSpPr>
              <p:spPr>
                <a:xfrm>
                  <a:off x="4267200" y="4237734"/>
                  <a:ext cx="381000" cy="424265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Left Brace 13"/>
                <p:cNvSpPr/>
                <p:nvPr/>
              </p:nvSpPr>
              <p:spPr>
                <a:xfrm>
                  <a:off x="1600200" y="1185412"/>
                  <a:ext cx="304800" cy="2172628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Left Brace 42"/>
                <p:cNvSpPr/>
                <p:nvPr/>
              </p:nvSpPr>
              <p:spPr>
                <a:xfrm>
                  <a:off x="1600200" y="3371299"/>
                  <a:ext cx="304800" cy="2172628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60168" y="2087060"/>
                  <a:ext cx="12026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Rodded CP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18064" y="4272947"/>
                  <a:ext cx="1428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Unrodded CP</a:t>
                  </a:r>
                </a:p>
              </p:txBody>
            </p:sp>
            <p:sp>
              <p:nvSpPr>
                <p:cNvPr id="46" name="Right Brace 45"/>
                <p:cNvSpPr/>
                <p:nvPr/>
              </p:nvSpPr>
              <p:spPr>
                <a:xfrm>
                  <a:off x="7924800" y="1185412"/>
                  <a:ext cx="304800" cy="2172629"/>
                </a:xfrm>
                <a:prstGeom prst="righ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ight Brace 46"/>
                <p:cNvSpPr/>
                <p:nvPr/>
              </p:nvSpPr>
              <p:spPr>
                <a:xfrm>
                  <a:off x="7925430" y="3371300"/>
                  <a:ext cx="304800" cy="2172628"/>
                </a:xfrm>
                <a:prstGeom prst="rightBrace">
                  <a:avLst>
                    <a:gd name="adj1" fmla="val 30647"/>
                    <a:gd name="adj2" fmla="val 5000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8305800" y="2075870"/>
                      <a:ext cx="762000" cy="391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𝐶𝑀𝐹𝐷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5800" y="2075870"/>
                      <a:ext cx="762000" cy="391710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r="-16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8305800" y="4261758"/>
                      <a:ext cx="762000" cy="391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𝐶𝑀𝐹𝐷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𝑈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5800" y="4261758"/>
                      <a:ext cx="762000" cy="391710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r="-16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3" name="Straight Connector 52"/>
              <p:cNvCxnSpPr/>
              <p:nvPr/>
            </p:nvCxnSpPr>
            <p:spPr>
              <a:xfrm flipV="1">
                <a:off x="2960566" y="990600"/>
                <a:ext cx="3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430685" y="990600"/>
                <a:ext cx="0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719989" y="990600"/>
                <a:ext cx="0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3941306" y="990600"/>
                <a:ext cx="2" cy="11496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 rot="16200000">
                <a:off x="3136705" y="561420"/>
                <a:ext cx="8768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Moderator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 rot="16200000">
                <a:off x="3394652" y="561420"/>
                <a:ext cx="8768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Buffer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rot="16200000">
                <a:off x="2658593" y="468779"/>
                <a:ext cx="10621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Control Rod</a:t>
                </a:r>
                <a:endParaRPr lang="en-US" dirty="0"/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flipV="1">
                <a:off x="2960567" y="4109434"/>
                <a:ext cx="3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3719990" y="4109434"/>
                <a:ext cx="0" cy="114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3941307" y="4109434"/>
                <a:ext cx="2" cy="11496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 rot="16200000">
                <a:off x="2945044" y="5427937"/>
                <a:ext cx="807509" cy="258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Moderator</a:t>
                </a:r>
                <a:endParaRPr lang="en-US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 rot="16200000">
                <a:off x="3541503" y="5238883"/>
                <a:ext cx="583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Buffer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4096297" y="1690482"/>
                  <a:ext cx="784125" cy="430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𝐶𝑃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p>
                      </m:sSubSup>
                    </m:oMath>
                  </a14:m>
                  <a:r>
                    <a:rPr lang="en-US" dirty="0"/>
                    <a:t>(r)</a:t>
                  </a:r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6297" y="1690482"/>
                  <a:ext cx="784125" cy="43043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326" r="-5426" b="-15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4096297" y="3905256"/>
                  <a:ext cx="784125" cy="4247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ϕ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𝐶𝑃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sup>
                      </m:sSubSup>
                    </m:oMath>
                  </a14:m>
                  <a:r>
                    <a:rPr lang="en-US" dirty="0"/>
                    <a:t>(r)</a:t>
                  </a: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6297" y="3905256"/>
                  <a:ext cx="784125" cy="42479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326" r="-5426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8630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085850" y="1682698"/>
            <a:ext cx="5962650" cy="1099232"/>
            <a:chOff x="1085850" y="1682698"/>
            <a:chExt cx="5962650" cy="10992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95400" y="2667000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295400" y="255270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62200" y="255270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52800" y="255270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00600" y="255270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1200" y="255270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81800" y="2553330"/>
              <a:ext cx="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885569" y="232663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094648" y="232663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320729" y="233513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085850" y="2187690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850" y="2187690"/>
                  <a:ext cx="41910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095500" y="21833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500" y="2183368"/>
                  <a:ext cx="5334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60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086100" y="2151102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00" y="2151102"/>
                  <a:ext cx="53340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524500" y="21833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4500" y="2183368"/>
                  <a:ext cx="53340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533900" y="21833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3900" y="2183368"/>
                  <a:ext cx="53340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515100" y="218399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5100" y="2183998"/>
                  <a:ext cx="53340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Left Brace 27"/>
            <p:cNvSpPr/>
            <p:nvPr/>
          </p:nvSpPr>
          <p:spPr>
            <a:xfrm rot="5400000">
              <a:off x="6179117" y="1609005"/>
              <a:ext cx="202800" cy="1002566"/>
            </a:xfrm>
            <a:prstGeom prst="leftBr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 Brace 28"/>
            <p:cNvSpPr/>
            <p:nvPr/>
          </p:nvSpPr>
          <p:spPr>
            <a:xfrm rot="5400000">
              <a:off x="1727400" y="1600200"/>
              <a:ext cx="202800" cy="1066800"/>
            </a:xfrm>
            <a:prstGeom prst="leftBr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43186" y="1682698"/>
              <a:ext cx="971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G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5608" y="1682698"/>
              <a:ext cx="9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62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143000" y="1066800"/>
            <a:ext cx="6826404" cy="4198434"/>
            <a:chOff x="282498" y="1059366"/>
            <a:chExt cx="6826404" cy="419843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4800" y="1066800"/>
              <a:ext cx="0" cy="419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514600" y="1066800"/>
              <a:ext cx="0" cy="419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00600" y="1066800"/>
              <a:ext cx="0" cy="419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86600" y="1066800"/>
              <a:ext cx="0" cy="419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04800" y="1066800"/>
              <a:ext cx="680410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04800" y="5257800"/>
              <a:ext cx="680410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04800" y="3200400"/>
              <a:ext cx="6804102" cy="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71800" y="3200400"/>
              <a:ext cx="14478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2971800" y="1059366"/>
              <a:ext cx="0" cy="213360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419600" y="1066800"/>
              <a:ext cx="0" cy="213360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82498" y="3349080"/>
              <a:ext cx="2232102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568498" y="3345363"/>
              <a:ext cx="2232102" cy="0"/>
            </a:xfrm>
            <a:prstGeom prst="straightConnector1">
              <a:avLst/>
            </a:prstGeom>
            <a:ln w="317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568498" y="2286000"/>
              <a:ext cx="2232102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568498" y="4343400"/>
              <a:ext cx="2232102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854498" y="3345363"/>
              <a:ext cx="2232102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161291" y="1864039"/>
                  <a:ext cx="10688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1291" y="1864039"/>
                  <a:ext cx="106881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429" t="-4444" r="-114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123191" y="4419600"/>
                  <a:ext cx="1100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191" y="4419600"/>
                  <a:ext cx="110017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182" t="-4348" r="-165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851745" y="3442547"/>
                  <a:ext cx="1710212" cy="279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</a14:m>
                  <a:r>
                    <a:rPr lang="en-US" dirty="0"/>
                    <a:t>+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745" y="3442547"/>
                  <a:ext cx="1710212" cy="279885"/>
                </a:xfrm>
                <a:prstGeom prst="rect">
                  <a:avLst/>
                </a:prstGeom>
                <a:blipFill>
                  <a:blip r:embed="rId4"/>
                  <a:stretch>
                    <a:fillRect l="-6406" t="-26087" r="-1779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862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048000" y="1066800"/>
            <a:ext cx="2322386" cy="3276600"/>
            <a:chOff x="3048000" y="1066800"/>
            <a:chExt cx="2322386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48000" y="2057400"/>
              <a:ext cx="228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048000" y="4343400"/>
              <a:ext cx="228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581400" y="1066800"/>
              <a:ext cx="1295400" cy="99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038600" y="1066800"/>
              <a:ext cx="381000" cy="1600200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048000" y="32004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48000" y="3792416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048000" y="26670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06661" y="2177533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25% Ins.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10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0" y="1066800"/>
            <a:ext cx="2310662" cy="3276600"/>
            <a:chOff x="3048000" y="1066800"/>
            <a:chExt cx="2310662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48000" y="2057400"/>
              <a:ext cx="228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048000" y="4343400"/>
              <a:ext cx="228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581400" y="1066800"/>
              <a:ext cx="1295400" cy="99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038600" y="1600200"/>
              <a:ext cx="381000" cy="1600200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048000" y="32004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48000" y="3792416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048000" y="26670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94937" y="2749034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50% Ins.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619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0" y="1066800"/>
            <a:ext cx="2313594" cy="3276600"/>
            <a:chOff x="3048000" y="1066800"/>
            <a:chExt cx="2313594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48000" y="2057400"/>
              <a:ext cx="228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048000" y="4343400"/>
              <a:ext cx="228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581400" y="1066800"/>
              <a:ext cx="1295400" cy="99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038600" y="1828800"/>
              <a:ext cx="381000" cy="1963616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048000" y="32004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48000" y="3792416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048000" y="26670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97869" y="3311742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75% Ins.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042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26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Graham, Aaron M.</dc:creator>
  <cp:lastModifiedBy>Aaron Graham</cp:lastModifiedBy>
  <cp:revision>16</cp:revision>
  <dcterms:created xsi:type="dcterms:W3CDTF">2016-10-03T17:42:15Z</dcterms:created>
  <dcterms:modified xsi:type="dcterms:W3CDTF">2016-10-25T16:43:42Z</dcterms:modified>
</cp:coreProperties>
</file>