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7BF-D5F9-4CD9-BD2A-D1C9342DD0B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7237" y="76201"/>
            <a:ext cx="8667759" cy="6464915"/>
            <a:chOff x="277237" y="76201"/>
            <a:chExt cx="8667759" cy="6464915"/>
          </a:xfrm>
        </p:grpSpPr>
        <p:grpSp>
          <p:nvGrpSpPr>
            <p:cNvPr id="95" name="Group 94"/>
            <p:cNvGrpSpPr/>
            <p:nvPr/>
          </p:nvGrpSpPr>
          <p:grpSpPr>
            <a:xfrm>
              <a:off x="277237" y="76201"/>
              <a:ext cx="8667759" cy="6464915"/>
              <a:chOff x="323841" y="76201"/>
              <a:chExt cx="8100448" cy="588492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23841" y="1138356"/>
                <a:ext cx="8100448" cy="4019928"/>
                <a:chOff x="118064" y="1185412"/>
                <a:chExt cx="8949736" cy="435851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800600" y="1185412"/>
                  <a:ext cx="2946581" cy="4345255"/>
                  <a:chOff x="1731034" y="1200903"/>
                  <a:chExt cx="3352800" cy="43452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731034" y="1200903"/>
                    <a:ext cx="3352800" cy="434525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553419" y="1200903"/>
                    <a:ext cx="1771291" cy="2172627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731034" y="3386790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731034" y="4048546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731034" y="4810807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31034" y="2671605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731034" y="1869404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47672" y="1185412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947670" y="3373529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ight Arrow 12"/>
                <p:cNvSpPr/>
                <p:nvPr/>
              </p:nvSpPr>
              <p:spPr>
                <a:xfrm>
                  <a:off x="4267200" y="2051846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267200" y="4237734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1600200" y="1185412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1600200" y="3371299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60168" y="2087060"/>
                  <a:ext cx="1202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Rodded CP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18064" y="4272947"/>
                  <a:ext cx="1428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Unrodded CP</a:t>
                  </a:r>
                  <a:endParaRPr lang="en-US" dirty="0"/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>
                  <a:off x="7924800" y="1185412"/>
                  <a:ext cx="304800" cy="2172629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Brace 46"/>
                <p:cNvSpPr/>
                <p:nvPr/>
              </p:nvSpPr>
              <p:spPr>
                <a:xfrm>
                  <a:off x="7925430" y="3371300"/>
                  <a:ext cx="304800" cy="2172628"/>
                </a:xfrm>
                <a:prstGeom prst="rightBrace">
                  <a:avLst>
                    <a:gd name="adj1" fmla="val 30647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Connector 52"/>
              <p:cNvCxnSpPr/>
              <p:nvPr/>
            </p:nvCxnSpPr>
            <p:spPr>
              <a:xfrm flipV="1">
                <a:off x="2960566" y="990600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430685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19989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941306" y="990600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 rot="16200000">
                <a:off x="3136705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Moderator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3394652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2658593" y="468779"/>
                <a:ext cx="1062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Control Rod</a:t>
                </a:r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2960567" y="4109434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719990" y="4109434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941307" y="4109434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 rot="16200000">
                <a:off x="2945044" y="5427937"/>
                <a:ext cx="807509" cy="25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Moderator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3541503" y="5238883"/>
                <a:ext cx="583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a14:m>
                  <a:r>
                    <a:rPr lang="en-US" dirty="0" smtClean="0"/>
                    <a:t>(r)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26" r="-5426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sup>
                      </m:sSubSup>
                    </m:oMath>
                  </a14:m>
                  <a:r>
                    <a:rPr lang="en-US" dirty="0" smtClean="0"/>
                    <a:t>(r)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26" r="-54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085850" y="1682698"/>
            <a:ext cx="5962650" cy="1099232"/>
            <a:chOff x="1085850" y="1682698"/>
            <a:chExt cx="5962650" cy="10992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5400" y="2667000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954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006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1800" y="255333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885569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94648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20729" y="233513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60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eft Brace 27"/>
            <p:cNvSpPr/>
            <p:nvPr/>
          </p:nvSpPr>
          <p:spPr>
            <a:xfrm rot="5400000">
              <a:off x="6179117" y="1609005"/>
              <a:ext cx="202800" cy="1002566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1727400" y="1600200"/>
              <a:ext cx="202800" cy="1066800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3186" y="1682698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G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5608" y="1682698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62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Aaron M.</dc:creator>
  <cp:lastModifiedBy>Graham, Aaron M.</cp:lastModifiedBy>
  <cp:revision>12</cp:revision>
  <dcterms:created xsi:type="dcterms:W3CDTF">2016-10-03T17:42:15Z</dcterms:created>
  <dcterms:modified xsi:type="dcterms:W3CDTF">2016-10-20T19:46:29Z</dcterms:modified>
</cp:coreProperties>
</file>