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7BF-D5F9-4CD9-BD2A-D1C9342DD0B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7237" y="76201"/>
            <a:ext cx="8667759" cy="6464915"/>
            <a:chOff x="277237" y="76201"/>
            <a:chExt cx="8667759" cy="6464915"/>
          </a:xfrm>
        </p:grpSpPr>
        <p:grpSp>
          <p:nvGrpSpPr>
            <p:cNvPr id="95" name="Group 94"/>
            <p:cNvGrpSpPr/>
            <p:nvPr/>
          </p:nvGrpSpPr>
          <p:grpSpPr>
            <a:xfrm>
              <a:off x="277237" y="76201"/>
              <a:ext cx="8667759" cy="6464915"/>
              <a:chOff x="323841" y="76201"/>
              <a:chExt cx="8100448" cy="588492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23841" y="1138356"/>
                <a:ext cx="8100448" cy="4019928"/>
                <a:chOff x="118064" y="1185412"/>
                <a:chExt cx="8949736" cy="435851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800600" y="1185412"/>
                  <a:ext cx="2946581" cy="4345255"/>
                  <a:chOff x="1731034" y="1200903"/>
                  <a:chExt cx="3352800" cy="43452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731034" y="1200903"/>
                    <a:ext cx="3352800" cy="434525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553419" y="1200903"/>
                    <a:ext cx="1771291" cy="2172627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731034" y="3386790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731034" y="4048546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731034" y="4810807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31034" y="2671605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731034" y="1869404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47672" y="1185412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947670" y="3373529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ight Arrow 12"/>
                <p:cNvSpPr/>
                <p:nvPr/>
              </p:nvSpPr>
              <p:spPr>
                <a:xfrm>
                  <a:off x="4267200" y="2051846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267200" y="4237734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1600200" y="1185412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1600200" y="3371299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60168" y="2087060"/>
                  <a:ext cx="1202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Rodded CP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18064" y="4272947"/>
                  <a:ext cx="1428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Unrodded CP</a:t>
                  </a:r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>
                  <a:off x="7924800" y="1185412"/>
                  <a:ext cx="304800" cy="2172629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Brace 46"/>
                <p:cNvSpPr/>
                <p:nvPr/>
              </p:nvSpPr>
              <p:spPr>
                <a:xfrm>
                  <a:off x="7925430" y="3371300"/>
                  <a:ext cx="304800" cy="2172628"/>
                </a:xfrm>
                <a:prstGeom prst="rightBrace">
                  <a:avLst>
                    <a:gd name="adj1" fmla="val 30647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Connector 52"/>
              <p:cNvCxnSpPr/>
              <p:nvPr/>
            </p:nvCxnSpPr>
            <p:spPr>
              <a:xfrm flipV="1">
                <a:off x="2960566" y="990600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430685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19989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941306" y="990600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 rot="16200000">
                <a:off x="3136705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3394652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2658593" y="468779"/>
                <a:ext cx="1062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Control Rod</a:t>
                </a:r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2960567" y="4109434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719990" y="4109434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941307" y="4109434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 rot="16200000">
                <a:off x="2945044" y="5427937"/>
                <a:ext cx="807509" cy="25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3541503" y="5238883"/>
                <a:ext cx="583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26" r="-5426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26" r="-54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085850" y="1682698"/>
            <a:ext cx="5962650" cy="1099232"/>
            <a:chOff x="1085850" y="1682698"/>
            <a:chExt cx="5962650" cy="10992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5400" y="2667000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954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006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1800" y="255333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885569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94648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20729" y="233513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60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eft Brace 27"/>
            <p:cNvSpPr/>
            <p:nvPr/>
          </p:nvSpPr>
          <p:spPr>
            <a:xfrm rot="5400000">
              <a:off x="6179117" y="1609005"/>
              <a:ext cx="202800" cy="1002566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1727400" y="1600200"/>
              <a:ext cx="202800" cy="1066800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3186" y="1682698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5608" y="1682698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2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43000" y="1066800"/>
            <a:ext cx="6826404" cy="4198434"/>
            <a:chOff x="282498" y="1059366"/>
            <a:chExt cx="6826404" cy="419843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514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0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86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" y="1066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" y="5257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" y="32004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200400"/>
              <a:ext cx="14478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971800" y="1059366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419600" y="1066800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2498" y="334908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568498" y="3345363"/>
              <a:ext cx="2232102" cy="0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68498" y="22860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68498" y="43434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854498" y="3345363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429" t="-4444" r="-114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2" t="-4348" r="-165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blipFill>
                  <a:blip r:embed="rId4"/>
                  <a:stretch>
                    <a:fillRect l="-6406" t="-26087" r="-177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86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048000" y="1066800"/>
            <a:ext cx="2322386" cy="3276600"/>
            <a:chOff x="3048000" y="1066800"/>
            <a:chExt cx="2322386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066800"/>
              <a:ext cx="381000" cy="16002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06661" y="2177533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10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0" y="1066800"/>
            <a:ext cx="2310662" cy="3276600"/>
            <a:chOff x="3048000" y="1066800"/>
            <a:chExt cx="2310662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600200"/>
              <a:ext cx="381000" cy="16002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94937" y="274903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19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0" y="1066800"/>
            <a:ext cx="2313594" cy="3276600"/>
            <a:chOff x="3048000" y="1066800"/>
            <a:chExt cx="2313594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828800"/>
              <a:ext cx="381000" cy="196361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97869" y="331174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4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57797"/>
              </p:ext>
            </p:extLst>
          </p:nvPr>
        </p:nvGraphicFramePr>
        <p:xfrm>
          <a:off x="1524000" y="533400"/>
          <a:ext cx="5257794" cy="5182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  <a:gridCol w="309282"/>
              </a:tblGrid>
              <a:tr h="3052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1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9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47787" y="750376"/>
            <a:ext cx="10345119" cy="5433448"/>
            <a:chOff x="47787" y="750376"/>
            <a:chExt cx="10345119" cy="5433448"/>
          </a:xfrm>
        </p:grpSpPr>
        <p:grpSp>
          <p:nvGrpSpPr>
            <p:cNvPr id="119" name="Group 118"/>
            <p:cNvGrpSpPr/>
            <p:nvPr/>
          </p:nvGrpSpPr>
          <p:grpSpPr>
            <a:xfrm>
              <a:off x="47787" y="750376"/>
              <a:ext cx="10345119" cy="2602424"/>
              <a:chOff x="47787" y="750376"/>
              <a:chExt cx="10345119" cy="1905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7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573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669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8765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4861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0957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7053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314987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9065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161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61257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7353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73449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79545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5641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91737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9783306" y="750376"/>
                <a:ext cx="609600" cy="1905000"/>
                <a:chOff x="381000" y="762000"/>
                <a:chExt cx="609600" cy="1295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47787" y="3581400"/>
              <a:ext cx="10345119" cy="2602424"/>
              <a:chOff x="47787" y="2895600"/>
              <a:chExt cx="10345119" cy="19050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77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6573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2669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8765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4861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0957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7053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314987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9065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55161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61257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67353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73449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79545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85641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91737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9783306" y="2895600"/>
                <a:ext cx="609600" cy="1905000"/>
                <a:chOff x="381000" y="762000"/>
                <a:chExt cx="609600" cy="12954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81000" y="762000"/>
                  <a:ext cx="609600" cy="129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33400" y="762000"/>
                  <a:ext cx="304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55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Aaron M.</dc:creator>
  <cp:lastModifiedBy>Graham, Aaron M.</cp:lastModifiedBy>
  <cp:revision>19</cp:revision>
  <dcterms:created xsi:type="dcterms:W3CDTF">2016-10-03T17:42:15Z</dcterms:created>
  <dcterms:modified xsi:type="dcterms:W3CDTF">2017-06-28T17:44:44Z</dcterms:modified>
</cp:coreProperties>
</file>