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7"/>
  </p:notesMasterIdLst>
  <p:handoutMasterIdLst>
    <p:handoutMasterId r:id="rId38"/>
  </p:handoutMasterIdLst>
  <p:sldIdLst>
    <p:sldId id="256" r:id="rId5"/>
    <p:sldId id="257" r:id="rId6"/>
    <p:sldId id="281" r:id="rId7"/>
    <p:sldId id="282" r:id="rId8"/>
    <p:sldId id="283" r:id="rId9"/>
    <p:sldId id="307" r:id="rId10"/>
    <p:sldId id="306" r:id="rId11"/>
    <p:sldId id="284" r:id="rId12"/>
    <p:sldId id="308" r:id="rId13"/>
    <p:sldId id="299" r:id="rId14"/>
    <p:sldId id="300" r:id="rId15"/>
    <p:sldId id="301" r:id="rId16"/>
    <p:sldId id="303" r:id="rId17"/>
    <p:sldId id="304" r:id="rId18"/>
    <p:sldId id="261" r:id="rId19"/>
    <p:sldId id="272" r:id="rId20"/>
    <p:sldId id="273" r:id="rId21"/>
    <p:sldId id="310" r:id="rId22"/>
    <p:sldId id="286" r:id="rId23"/>
    <p:sldId id="297" r:id="rId24"/>
    <p:sldId id="305" r:id="rId25"/>
    <p:sldId id="275" r:id="rId26"/>
    <p:sldId id="276" r:id="rId27"/>
    <p:sldId id="290" r:id="rId28"/>
    <p:sldId id="291" r:id="rId29"/>
    <p:sldId id="292" r:id="rId30"/>
    <p:sldId id="294" r:id="rId31"/>
    <p:sldId id="293" r:id="rId32"/>
    <p:sldId id="295" r:id="rId33"/>
    <p:sldId id="263" r:id="rId34"/>
    <p:sldId id="296" r:id="rId35"/>
    <p:sldId id="309" r:id="rId3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8D4CF8-CDD8-8E46-A7F7-450A5580B626}" v="42" dt="2024-05-23T11:48:02.577"/>
    <p1510:client id="{2265D9E4-0041-0A99-73AD-65DA27AA3194}" v="741" dt="2024-05-23T12:30:29.556"/>
    <p1510:client id="{2966874D-59DA-55A5-A8D6-DCAF0EBE1864}" v="3328" dt="2024-05-23T06:32:40.096"/>
    <p1510:client id="{324266CD-D2E1-159C-8026-09D1BEEF4B06}" v="828" dt="2024-05-23T12:37:04.133"/>
    <p1510:client id="{35B697E2-9080-A2A6-E591-220CF30CE42B}" v="1011" dt="2024-05-23T06:06:05.611"/>
    <p1510:client id="{6DE405FF-C2A1-F97B-B08F-38D6CB347A81}" v="1840" dt="2024-05-22T17:48:59.438"/>
    <p1510:client id="{7B47E512-576A-53EF-3978-D8C2FBC44CC3}" v="160" dt="2024-05-23T08:23:36.938"/>
    <p1510:client id="{82527AF3-3843-CF45-B505-072284E530D3}" v="7" dt="2024-05-23T12:07:22.763"/>
    <p1510:client id="{85483F05-3E6E-7035-5F1B-37BAC1CAB398}" v="2" dt="2024-05-23T05:21:15.748"/>
    <p1510:client id="{86CDB0C9-CC19-6FB5-EC6B-972C1CB2C2C3}" v="3300" dt="2024-05-23T11:16:47.122"/>
    <p1510:client id="{8A912EC8-9B08-247C-13D1-F436B5A0EE5E}" v="281" dt="2024-05-22T19:20:01.910"/>
    <p1510:client id="{9A2CC5FE-6764-6FA3-7232-5F069908BEA0}" v="550" dt="2024-05-22T21:59:40.353"/>
    <p1510:client id="{FE5805F8-7AA2-D3CE-6BE8-A5C7CF7A189B}" v="1243" dt="2024-05-23T12:27:48.567"/>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39"/>
        <p:guide orient="horz" pos="216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JAH OLUSUNMADE" userId="S::elijah.olusunmade@yorksj.ac.uk::75515376-1fb8-4bb1-beec-588ee71fb4d4" providerId="AD" clId="Web-{FE5805F8-7AA2-D3CE-6BE8-A5C7CF7A189B}"/>
    <pc:docChg chg="addSld delSld modSld">
      <pc:chgData name="ELIJAH OLUSUNMADE" userId="S::elijah.olusunmade@yorksj.ac.uk::75515376-1fb8-4bb1-beec-588ee71fb4d4" providerId="AD" clId="Web-{FE5805F8-7AA2-D3CE-6BE8-A5C7CF7A189B}" dt="2024-05-23T12:27:48.567" v="1127" actId="14100"/>
      <pc:docMkLst>
        <pc:docMk/>
      </pc:docMkLst>
      <pc:sldChg chg="del">
        <pc:chgData name="ELIJAH OLUSUNMADE" userId="S::elijah.olusunmade@yorksj.ac.uk::75515376-1fb8-4bb1-beec-588ee71fb4d4" providerId="AD" clId="Web-{FE5805F8-7AA2-D3CE-6BE8-A5C7CF7A189B}" dt="2024-05-23T10:36:24.335" v="325"/>
        <pc:sldMkLst>
          <pc:docMk/>
          <pc:sldMk cId="4135151317" sldId="260"/>
        </pc:sldMkLst>
      </pc:sldChg>
      <pc:sldChg chg="modSp">
        <pc:chgData name="ELIJAH OLUSUNMADE" userId="S::elijah.olusunmade@yorksj.ac.uk::75515376-1fb8-4bb1-beec-588ee71fb4d4" providerId="AD" clId="Web-{FE5805F8-7AA2-D3CE-6BE8-A5C7CF7A189B}" dt="2024-05-23T10:41:21.877" v="361" actId="14100"/>
        <pc:sldMkLst>
          <pc:docMk/>
          <pc:sldMk cId="1797304117" sldId="263"/>
        </pc:sldMkLst>
        <pc:spChg chg="mod">
          <ac:chgData name="ELIJAH OLUSUNMADE" userId="S::elijah.olusunmade@yorksj.ac.uk::75515376-1fb8-4bb1-beec-588ee71fb4d4" providerId="AD" clId="Web-{FE5805F8-7AA2-D3CE-6BE8-A5C7CF7A189B}" dt="2024-05-23T10:40:51.486" v="355" actId="1076"/>
          <ac:spMkLst>
            <pc:docMk/>
            <pc:sldMk cId="1797304117" sldId="263"/>
            <ac:spMk id="8" creationId="{212152C6-3631-F5E1-4F1D-13D877105A0F}"/>
          </ac:spMkLst>
        </pc:spChg>
        <pc:spChg chg="mod">
          <ac:chgData name="ELIJAH OLUSUNMADE" userId="S::elijah.olusunmade@yorksj.ac.uk::75515376-1fb8-4bb1-beec-588ee71fb4d4" providerId="AD" clId="Web-{FE5805F8-7AA2-D3CE-6BE8-A5C7CF7A189B}" dt="2024-05-23T10:41:05.095" v="358" actId="14100"/>
          <ac:spMkLst>
            <pc:docMk/>
            <pc:sldMk cId="1797304117" sldId="263"/>
            <ac:spMk id="10" creationId="{C5D12E80-805B-A8EB-1169-1B2A8E4C33D7}"/>
          </ac:spMkLst>
        </pc:spChg>
        <pc:picChg chg="mod">
          <ac:chgData name="ELIJAH OLUSUNMADE" userId="S::elijah.olusunmade@yorksj.ac.uk::75515376-1fb8-4bb1-beec-588ee71fb4d4" providerId="AD" clId="Web-{FE5805F8-7AA2-D3CE-6BE8-A5C7CF7A189B}" dt="2024-05-23T10:41:21.877" v="361" actId="14100"/>
          <ac:picMkLst>
            <pc:docMk/>
            <pc:sldMk cId="1797304117" sldId="263"/>
            <ac:picMk id="3" creationId="{EA6E8F99-5FEE-21F7-5C7E-548DE66E078C}"/>
          </ac:picMkLst>
        </pc:picChg>
        <pc:picChg chg="mod">
          <ac:chgData name="ELIJAH OLUSUNMADE" userId="S::elijah.olusunmade@yorksj.ac.uk::75515376-1fb8-4bb1-beec-588ee71fb4d4" providerId="AD" clId="Web-{FE5805F8-7AA2-D3CE-6BE8-A5C7CF7A189B}" dt="2024-05-23T10:41:17.549" v="360" actId="14100"/>
          <ac:picMkLst>
            <pc:docMk/>
            <pc:sldMk cId="1797304117" sldId="263"/>
            <ac:picMk id="11" creationId="{6C263A98-120E-B516-3C61-B83085E4CC49}"/>
          </ac:picMkLst>
        </pc:picChg>
      </pc:sldChg>
      <pc:sldChg chg="modSp">
        <pc:chgData name="ELIJAH OLUSUNMADE" userId="S::elijah.olusunmade@yorksj.ac.uk::75515376-1fb8-4bb1-beec-588ee71fb4d4" providerId="AD" clId="Web-{FE5805F8-7AA2-D3CE-6BE8-A5C7CF7A189B}" dt="2024-05-23T10:47:05.572" v="403" actId="1076"/>
        <pc:sldMkLst>
          <pc:docMk/>
          <pc:sldMk cId="2233467869" sldId="276"/>
        </pc:sldMkLst>
        <pc:spChg chg="mod">
          <ac:chgData name="ELIJAH OLUSUNMADE" userId="S::elijah.olusunmade@yorksj.ac.uk::75515376-1fb8-4bb1-beec-588ee71fb4d4" providerId="AD" clId="Web-{FE5805F8-7AA2-D3CE-6BE8-A5C7CF7A189B}" dt="2024-05-23T10:46:49.821" v="401" actId="14100"/>
          <ac:spMkLst>
            <pc:docMk/>
            <pc:sldMk cId="2233467869" sldId="276"/>
            <ac:spMk id="6" creationId="{50C791CC-C564-7097-8EEE-9AB0BBF3D3BD}"/>
          </ac:spMkLst>
        </pc:spChg>
        <pc:spChg chg="mod">
          <ac:chgData name="ELIJAH OLUSUNMADE" userId="S::elijah.olusunmade@yorksj.ac.uk::75515376-1fb8-4bb1-beec-588ee71fb4d4" providerId="AD" clId="Web-{FE5805F8-7AA2-D3CE-6BE8-A5C7CF7A189B}" dt="2024-05-23T10:47:05.572" v="403" actId="1076"/>
          <ac:spMkLst>
            <pc:docMk/>
            <pc:sldMk cId="2233467869" sldId="276"/>
            <ac:spMk id="11" creationId="{13F414F4-AA71-C5DF-004A-C71B3BE868A8}"/>
          </ac:spMkLst>
        </pc:spChg>
        <pc:spChg chg="mod">
          <ac:chgData name="ELIJAH OLUSUNMADE" userId="S::elijah.olusunmade@yorksj.ac.uk::75515376-1fb8-4bb1-beec-588ee71fb4d4" providerId="AD" clId="Web-{FE5805F8-7AA2-D3CE-6BE8-A5C7CF7A189B}" dt="2024-05-23T10:47:01.368" v="402" actId="1076"/>
          <ac:spMkLst>
            <pc:docMk/>
            <pc:sldMk cId="2233467869" sldId="276"/>
            <ac:spMk id="12" creationId="{2A7521AC-A185-6358-F6D6-229457D69647}"/>
          </ac:spMkLst>
        </pc:spChg>
        <pc:picChg chg="mod">
          <ac:chgData name="ELIJAH OLUSUNMADE" userId="S::elijah.olusunmade@yorksj.ac.uk::75515376-1fb8-4bb1-beec-588ee71fb4d4" providerId="AD" clId="Web-{FE5805F8-7AA2-D3CE-6BE8-A5C7CF7A189B}" dt="2024-05-23T10:46:26.524" v="396" actId="14100"/>
          <ac:picMkLst>
            <pc:docMk/>
            <pc:sldMk cId="2233467869" sldId="276"/>
            <ac:picMk id="2" creationId="{CAF5D21C-9949-D17F-BE9C-FEADDE01F604}"/>
          </ac:picMkLst>
        </pc:picChg>
        <pc:picChg chg="mod">
          <ac:chgData name="ELIJAH OLUSUNMADE" userId="S::elijah.olusunmade@yorksj.ac.uk::75515376-1fb8-4bb1-beec-588ee71fb4d4" providerId="AD" clId="Web-{FE5805F8-7AA2-D3CE-6BE8-A5C7CF7A189B}" dt="2024-05-23T10:46:40.509" v="399" actId="1076"/>
          <ac:picMkLst>
            <pc:docMk/>
            <pc:sldMk cId="2233467869" sldId="276"/>
            <ac:picMk id="4" creationId="{4A90F12A-BAFE-6A33-AFEB-6924BB6EC3B8}"/>
          </ac:picMkLst>
        </pc:picChg>
        <pc:picChg chg="mod">
          <ac:chgData name="ELIJAH OLUSUNMADE" userId="S::elijah.olusunmade@yorksj.ac.uk::75515376-1fb8-4bb1-beec-588ee71fb4d4" providerId="AD" clId="Web-{FE5805F8-7AA2-D3CE-6BE8-A5C7CF7A189B}" dt="2024-05-23T10:46:36.946" v="398" actId="1076"/>
          <ac:picMkLst>
            <pc:docMk/>
            <pc:sldMk cId="2233467869" sldId="276"/>
            <ac:picMk id="5" creationId="{F27A205C-B78D-F22C-B7B6-612D2144E535}"/>
          </ac:picMkLst>
        </pc:picChg>
        <pc:picChg chg="mod">
          <ac:chgData name="ELIJAH OLUSUNMADE" userId="S::elijah.olusunmade@yorksj.ac.uk::75515376-1fb8-4bb1-beec-588ee71fb4d4" providerId="AD" clId="Web-{FE5805F8-7AA2-D3CE-6BE8-A5C7CF7A189B}" dt="2024-05-23T10:46:30.493" v="397" actId="14100"/>
          <ac:picMkLst>
            <pc:docMk/>
            <pc:sldMk cId="2233467869" sldId="276"/>
            <ac:picMk id="10" creationId="{261B44E8-F7BE-291D-9FD5-48228777E3AB}"/>
          </ac:picMkLst>
        </pc:picChg>
      </pc:sldChg>
      <pc:sldChg chg="modSp modNotes">
        <pc:chgData name="ELIJAH OLUSUNMADE" userId="S::elijah.olusunmade@yorksj.ac.uk::75515376-1fb8-4bb1-beec-588ee71fb4d4" providerId="AD" clId="Web-{FE5805F8-7AA2-D3CE-6BE8-A5C7CF7A189B}" dt="2024-05-23T10:33:19.425" v="314"/>
        <pc:sldMkLst>
          <pc:docMk/>
          <pc:sldMk cId="4024797353" sldId="286"/>
        </pc:sldMkLst>
        <pc:spChg chg="mod">
          <ac:chgData name="ELIJAH OLUSUNMADE" userId="S::elijah.olusunmade@yorksj.ac.uk::75515376-1fb8-4bb1-beec-588ee71fb4d4" providerId="AD" clId="Web-{FE5805F8-7AA2-D3CE-6BE8-A5C7CF7A189B}" dt="2024-05-23T10:30:48.547" v="292" actId="14100"/>
          <ac:spMkLst>
            <pc:docMk/>
            <pc:sldMk cId="4024797353" sldId="286"/>
            <ac:spMk id="16" creationId="{D9B3B3F0-E9B4-B51D-9316-131F81B19915}"/>
          </ac:spMkLst>
        </pc:spChg>
      </pc:sldChg>
      <pc:sldChg chg="modSp">
        <pc:chgData name="ELIJAH OLUSUNMADE" userId="S::elijah.olusunmade@yorksj.ac.uk::75515376-1fb8-4bb1-beec-588ee71fb4d4" providerId="AD" clId="Web-{FE5805F8-7AA2-D3CE-6BE8-A5C7CF7A189B}" dt="2024-05-23T10:46:01.414" v="390" actId="1076"/>
        <pc:sldMkLst>
          <pc:docMk/>
          <pc:sldMk cId="3615638394" sldId="290"/>
        </pc:sldMkLst>
        <pc:picChg chg="mod">
          <ac:chgData name="ELIJAH OLUSUNMADE" userId="S::elijah.olusunmade@yorksj.ac.uk::75515376-1fb8-4bb1-beec-588ee71fb4d4" providerId="AD" clId="Web-{FE5805F8-7AA2-D3CE-6BE8-A5C7CF7A189B}" dt="2024-05-23T10:46:01.414" v="390" actId="1076"/>
          <ac:picMkLst>
            <pc:docMk/>
            <pc:sldMk cId="3615638394" sldId="290"/>
            <ac:picMk id="5" creationId="{20B7AC2E-2912-0FD1-AE81-8CAE930C6FB1}"/>
          </ac:picMkLst>
        </pc:picChg>
      </pc:sldChg>
      <pc:sldChg chg="modSp">
        <pc:chgData name="ELIJAH OLUSUNMADE" userId="S::elijah.olusunmade@yorksj.ac.uk::75515376-1fb8-4bb1-beec-588ee71fb4d4" providerId="AD" clId="Web-{FE5805F8-7AA2-D3CE-6BE8-A5C7CF7A189B}" dt="2024-05-23T10:45:42.461" v="389" actId="14100"/>
        <pc:sldMkLst>
          <pc:docMk/>
          <pc:sldMk cId="1703171135" sldId="291"/>
        </pc:sldMkLst>
        <pc:spChg chg="mod">
          <ac:chgData name="ELIJAH OLUSUNMADE" userId="S::elijah.olusunmade@yorksj.ac.uk::75515376-1fb8-4bb1-beec-588ee71fb4d4" providerId="AD" clId="Web-{FE5805F8-7AA2-D3CE-6BE8-A5C7CF7A189B}" dt="2024-05-23T10:45:34.851" v="388" actId="14100"/>
          <ac:spMkLst>
            <pc:docMk/>
            <pc:sldMk cId="1703171135" sldId="291"/>
            <ac:spMk id="4" creationId="{AC7902C6-4F19-165A-8218-B934CF5713D2}"/>
          </ac:spMkLst>
        </pc:spChg>
        <pc:spChg chg="mod">
          <ac:chgData name="ELIJAH OLUSUNMADE" userId="S::elijah.olusunmade@yorksj.ac.uk::75515376-1fb8-4bb1-beec-588ee71fb4d4" providerId="AD" clId="Web-{FE5805F8-7AA2-D3CE-6BE8-A5C7CF7A189B}" dt="2024-05-23T10:44:06.724" v="382" actId="14100"/>
          <ac:spMkLst>
            <pc:docMk/>
            <pc:sldMk cId="1703171135" sldId="291"/>
            <ac:spMk id="5" creationId="{0BB8FF37-4DD3-B463-E6B2-CA7D8E2F32E1}"/>
          </ac:spMkLst>
        </pc:spChg>
        <pc:spChg chg="mod">
          <ac:chgData name="ELIJAH OLUSUNMADE" userId="S::elijah.olusunmade@yorksj.ac.uk::75515376-1fb8-4bb1-beec-588ee71fb4d4" providerId="AD" clId="Web-{FE5805F8-7AA2-D3CE-6BE8-A5C7CF7A189B}" dt="2024-05-23T10:44:20.037" v="384" actId="14100"/>
          <ac:spMkLst>
            <pc:docMk/>
            <pc:sldMk cId="1703171135" sldId="291"/>
            <ac:spMk id="6" creationId="{C4C96B61-4590-17D0-55E4-2AC7B8D3B4D6}"/>
          </ac:spMkLst>
        </pc:spChg>
        <pc:spChg chg="mod">
          <ac:chgData name="ELIJAH OLUSUNMADE" userId="S::elijah.olusunmade@yorksj.ac.uk::75515376-1fb8-4bb1-beec-588ee71fb4d4" providerId="AD" clId="Web-{FE5805F8-7AA2-D3CE-6BE8-A5C7CF7A189B}" dt="2024-05-23T10:45:42.461" v="389" actId="14100"/>
          <ac:spMkLst>
            <pc:docMk/>
            <pc:sldMk cId="1703171135" sldId="291"/>
            <ac:spMk id="7" creationId="{1A3DB730-4AE2-6426-A250-8768D765876F}"/>
          </ac:spMkLst>
        </pc:spChg>
      </pc:sldChg>
      <pc:sldChg chg="delSp modSp">
        <pc:chgData name="ELIJAH OLUSUNMADE" userId="S::elijah.olusunmade@yorksj.ac.uk::75515376-1fb8-4bb1-beec-588ee71fb4d4" providerId="AD" clId="Web-{FE5805F8-7AA2-D3CE-6BE8-A5C7CF7A189B}" dt="2024-05-23T10:43:47.411" v="380"/>
        <pc:sldMkLst>
          <pc:docMk/>
          <pc:sldMk cId="1309189372" sldId="292"/>
        </pc:sldMkLst>
        <pc:spChg chg="del mod">
          <ac:chgData name="ELIJAH OLUSUNMADE" userId="S::elijah.olusunmade@yorksj.ac.uk::75515376-1fb8-4bb1-beec-588ee71fb4d4" providerId="AD" clId="Web-{FE5805F8-7AA2-D3CE-6BE8-A5C7CF7A189B}" dt="2024-05-23T10:43:47.411" v="380"/>
          <ac:spMkLst>
            <pc:docMk/>
            <pc:sldMk cId="1309189372" sldId="292"/>
            <ac:spMk id="4" creationId="{13F73FFB-E725-EF7C-A652-B0AB2E26A4BF}"/>
          </ac:spMkLst>
        </pc:spChg>
        <pc:picChg chg="mod">
          <ac:chgData name="ELIJAH OLUSUNMADE" userId="S::elijah.olusunmade@yorksj.ac.uk::75515376-1fb8-4bb1-beec-588ee71fb4d4" providerId="AD" clId="Web-{FE5805F8-7AA2-D3CE-6BE8-A5C7CF7A189B}" dt="2024-05-23T10:43:23.583" v="376" actId="1076"/>
          <ac:picMkLst>
            <pc:docMk/>
            <pc:sldMk cId="1309189372" sldId="292"/>
            <ac:picMk id="5" creationId="{20B7AC2E-2912-0FD1-AE81-8CAE930C6FB1}"/>
          </ac:picMkLst>
        </pc:picChg>
        <pc:picChg chg="mod">
          <ac:chgData name="ELIJAH OLUSUNMADE" userId="S::elijah.olusunmade@yorksj.ac.uk::75515376-1fb8-4bb1-beec-588ee71fb4d4" providerId="AD" clId="Web-{FE5805F8-7AA2-D3CE-6BE8-A5C7CF7A189B}" dt="2024-05-23T10:43:12.770" v="375" actId="1076"/>
          <ac:picMkLst>
            <pc:docMk/>
            <pc:sldMk cId="1309189372" sldId="292"/>
            <ac:picMk id="6" creationId="{AEDFF6AF-EE14-721A-3B38-0AFD5B655DCA}"/>
          </ac:picMkLst>
        </pc:picChg>
      </pc:sldChg>
      <pc:sldChg chg="modSp">
        <pc:chgData name="ELIJAH OLUSUNMADE" userId="S::elijah.olusunmade@yorksj.ac.uk::75515376-1fb8-4bb1-beec-588ee71fb4d4" providerId="AD" clId="Web-{FE5805F8-7AA2-D3CE-6BE8-A5C7CF7A189B}" dt="2024-05-23T10:42:09.940" v="366" actId="1076"/>
        <pc:sldMkLst>
          <pc:docMk/>
          <pc:sldMk cId="933799134" sldId="293"/>
        </pc:sldMkLst>
        <pc:spChg chg="mod">
          <ac:chgData name="ELIJAH OLUSUNMADE" userId="S::elijah.olusunmade@yorksj.ac.uk::75515376-1fb8-4bb1-beec-588ee71fb4d4" providerId="AD" clId="Web-{FE5805F8-7AA2-D3CE-6BE8-A5C7CF7A189B}" dt="2024-05-23T10:41:57.675" v="365" actId="14100"/>
          <ac:spMkLst>
            <pc:docMk/>
            <pc:sldMk cId="933799134" sldId="293"/>
            <ac:spMk id="9" creationId="{CD663BAD-E4E7-B427-9CB9-2083B5154175}"/>
          </ac:spMkLst>
        </pc:spChg>
        <pc:grpChg chg="mod">
          <ac:chgData name="ELIJAH OLUSUNMADE" userId="S::elijah.olusunmade@yorksj.ac.uk::75515376-1fb8-4bb1-beec-588ee71fb4d4" providerId="AD" clId="Web-{FE5805F8-7AA2-D3CE-6BE8-A5C7CF7A189B}" dt="2024-05-23T10:41:38.471" v="363" actId="1076"/>
          <ac:grpSpMkLst>
            <pc:docMk/>
            <pc:sldMk cId="933799134" sldId="293"/>
            <ac:grpSpMk id="7" creationId="{ACE455EC-269A-0572-EF38-D7B94D3B73F6}"/>
          </ac:grpSpMkLst>
        </pc:grpChg>
        <pc:picChg chg="mod">
          <ac:chgData name="ELIJAH OLUSUNMADE" userId="S::elijah.olusunmade@yorksj.ac.uk::75515376-1fb8-4bb1-beec-588ee71fb4d4" providerId="AD" clId="Web-{FE5805F8-7AA2-D3CE-6BE8-A5C7CF7A189B}" dt="2024-05-23T10:42:09.940" v="366" actId="1076"/>
          <ac:picMkLst>
            <pc:docMk/>
            <pc:sldMk cId="933799134" sldId="293"/>
            <ac:picMk id="5" creationId="{20B7AC2E-2912-0FD1-AE81-8CAE930C6FB1}"/>
          </ac:picMkLst>
        </pc:picChg>
      </pc:sldChg>
      <pc:sldChg chg="delSp modSp">
        <pc:chgData name="ELIJAH OLUSUNMADE" userId="S::elijah.olusunmade@yorksj.ac.uk::75515376-1fb8-4bb1-beec-588ee71fb4d4" providerId="AD" clId="Web-{FE5805F8-7AA2-D3CE-6BE8-A5C7CF7A189B}" dt="2024-05-23T10:42:58.895" v="374" actId="1076"/>
        <pc:sldMkLst>
          <pc:docMk/>
          <pc:sldMk cId="215850143" sldId="294"/>
        </pc:sldMkLst>
        <pc:spChg chg="mod">
          <ac:chgData name="ELIJAH OLUSUNMADE" userId="S::elijah.olusunmade@yorksj.ac.uk::75515376-1fb8-4bb1-beec-588ee71fb4d4" providerId="AD" clId="Web-{FE5805F8-7AA2-D3CE-6BE8-A5C7CF7A189B}" dt="2024-05-23T10:42:42.879" v="371" actId="1076"/>
          <ac:spMkLst>
            <pc:docMk/>
            <pc:sldMk cId="215850143" sldId="294"/>
            <ac:spMk id="3" creationId="{93A22273-85E5-FEF9-6089-02774F12E87C}"/>
          </ac:spMkLst>
        </pc:spChg>
        <pc:spChg chg="del">
          <ac:chgData name="ELIJAH OLUSUNMADE" userId="S::elijah.olusunmade@yorksj.ac.uk::75515376-1fb8-4bb1-beec-588ee71fb4d4" providerId="AD" clId="Web-{FE5805F8-7AA2-D3CE-6BE8-A5C7CF7A189B}" dt="2024-05-23T10:42:26.878" v="368"/>
          <ac:spMkLst>
            <pc:docMk/>
            <pc:sldMk cId="215850143" sldId="294"/>
            <ac:spMk id="6" creationId="{9D700E35-9161-6A87-2B0F-F158EB35B6E5}"/>
          </ac:spMkLst>
        </pc:spChg>
        <pc:spChg chg="mod">
          <ac:chgData name="ELIJAH OLUSUNMADE" userId="S::elijah.olusunmade@yorksj.ac.uk::75515376-1fb8-4bb1-beec-588ee71fb4d4" providerId="AD" clId="Web-{FE5805F8-7AA2-D3CE-6BE8-A5C7CF7A189B}" dt="2024-05-23T10:42:58.895" v="374" actId="1076"/>
          <ac:spMkLst>
            <pc:docMk/>
            <pc:sldMk cId="215850143" sldId="294"/>
            <ac:spMk id="7" creationId="{5B6A8956-49B4-7C47-E4D7-DF45014F2775}"/>
          </ac:spMkLst>
        </pc:spChg>
        <pc:picChg chg="del">
          <ac:chgData name="ELIJAH OLUSUNMADE" userId="S::elijah.olusunmade@yorksj.ac.uk::75515376-1fb8-4bb1-beec-588ee71fb4d4" providerId="AD" clId="Web-{FE5805F8-7AA2-D3CE-6BE8-A5C7CF7A189B}" dt="2024-05-23T10:42:18.550" v="367"/>
          <ac:picMkLst>
            <pc:docMk/>
            <pc:sldMk cId="215850143" sldId="294"/>
            <ac:picMk id="10" creationId="{3E3A576E-24A1-E272-810A-B3F95CD74589}"/>
          </ac:picMkLst>
        </pc:picChg>
      </pc:sldChg>
      <pc:sldChg chg="addSp delSp modSp">
        <pc:chgData name="ELIJAH OLUSUNMADE" userId="S::elijah.olusunmade@yorksj.ac.uk::75515376-1fb8-4bb1-beec-588ee71fb4d4" providerId="AD" clId="Web-{FE5805F8-7AA2-D3CE-6BE8-A5C7CF7A189B}" dt="2024-05-23T10:40:00.672" v="340" actId="1076"/>
        <pc:sldMkLst>
          <pc:docMk/>
          <pc:sldMk cId="2698810661" sldId="295"/>
        </pc:sldMkLst>
        <pc:spChg chg="mod">
          <ac:chgData name="ELIJAH OLUSUNMADE" userId="S::elijah.olusunmade@yorksj.ac.uk::75515376-1fb8-4bb1-beec-588ee71fb4d4" providerId="AD" clId="Web-{FE5805F8-7AA2-D3CE-6BE8-A5C7CF7A189B}" dt="2024-05-23T10:38:59.343" v="339" actId="14100"/>
          <ac:spMkLst>
            <pc:docMk/>
            <pc:sldMk cId="2698810661" sldId="295"/>
            <ac:spMk id="3" creationId="{48408C66-75D2-B21A-C2BC-100070C93D1A}"/>
          </ac:spMkLst>
        </pc:spChg>
        <pc:spChg chg="del">
          <ac:chgData name="ELIJAH OLUSUNMADE" userId="S::elijah.olusunmade@yorksj.ac.uk::75515376-1fb8-4bb1-beec-588ee71fb4d4" providerId="AD" clId="Web-{FE5805F8-7AA2-D3CE-6BE8-A5C7CF7A189B}" dt="2024-05-23T10:38:44.483" v="337"/>
          <ac:spMkLst>
            <pc:docMk/>
            <pc:sldMk cId="2698810661" sldId="295"/>
            <ac:spMk id="6" creationId="{3C71D3DD-08E4-622F-30D9-928D93C93F94}"/>
          </ac:spMkLst>
        </pc:spChg>
        <pc:spChg chg="mod">
          <ac:chgData name="ELIJAH OLUSUNMADE" userId="S::elijah.olusunmade@yorksj.ac.uk::75515376-1fb8-4bb1-beec-588ee71fb4d4" providerId="AD" clId="Web-{FE5805F8-7AA2-D3CE-6BE8-A5C7CF7A189B}" dt="2024-05-23T10:40:00.672" v="340" actId="1076"/>
          <ac:spMkLst>
            <pc:docMk/>
            <pc:sldMk cId="2698810661" sldId="295"/>
            <ac:spMk id="8" creationId="{D4ED69BF-A85D-3C5B-6BD4-1A9CB2E55BB3}"/>
          </ac:spMkLst>
        </pc:spChg>
        <pc:picChg chg="mod">
          <ac:chgData name="ELIJAH OLUSUNMADE" userId="S::elijah.olusunmade@yorksj.ac.uk::75515376-1fb8-4bb1-beec-588ee71fb4d4" providerId="AD" clId="Web-{FE5805F8-7AA2-D3CE-6BE8-A5C7CF7A189B}" dt="2024-05-23T10:37:22.352" v="333" actId="14100"/>
          <ac:picMkLst>
            <pc:docMk/>
            <pc:sldMk cId="2698810661" sldId="295"/>
            <ac:picMk id="9" creationId="{9A1D9894-2E4C-1016-7413-9E33F0646D9B}"/>
          </ac:picMkLst>
        </pc:picChg>
        <pc:picChg chg="add del">
          <ac:chgData name="ELIJAH OLUSUNMADE" userId="S::elijah.olusunmade@yorksj.ac.uk::75515376-1fb8-4bb1-beec-588ee71fb4d4" providerId="AD" clId="Web-{FE5805F8-7AA2-D3CE-6BE8-A5C7CF7A189B}" dt="2024-05-23T10:38:37.577" v="336"/>
          <ac:picMkLst>
            <pc:docMk/>
            <pc:sldMk cId="2698810661" sldId="295"/>
            <ac:picMk id="10" creationId="{3E3A576E-24A1-E272-810A-B3F95CD74589}"/>
          </ac:picMkLst>
        </pc:picChg>
        <pc:picChg chg="mod">
          <ac:chgData name="ELIJAH OLUSUNMADE" userId="S::elijah.olusunmade@yorksj.ac.uk::75515376-1fb8-4bb1-beec-588ee71fb4d4" providerId="AD" clId="Web-{FE5805F8-7AA2-D3CE-6BE8-A5C7CF7A189B}" dt="2024-05-23T10:37:13.946" v="331" actId="14100"/>
          <ac:picMkLst>
            <pc:docMk/>
            <pc:sldMk cId="2698810661" sldId="295"/>
            <ac:picMk id="11" creationId="{B8078D4E-F886-98C3-DB31-6F833116FD44}"/>
          </ac:picMkLst>
        </pc:picChg>
      </pc:sldChg>
      <pc:sldChg chg="modSp">
        <pc:chgData name="ELIJAH OLUSUNMADE" userId="S::elijah.olusunmade@yorksj.ac.uk::75515376-1fb8-4bb1-beec-588ee71fb4d4" providerId="AD" clId="Web-{FE5805F8-7AA2-D3CE-6BE8-A5C7CF7A189B}" dt="2024-05-23T11:14:23.985" v="1055" actId="1076"/>
        <pc:sldMkLst>
          <pc:docMk/>
          <pc:sldMk cId="1588954997" sldId="296"/>
        </pc:sldMkLst>
        <pc:spChg chg="mod">
          <ac:chgData name="ELIJAH OLUSUNMADE" userId="S::elijah.olusunmade@yorksj.ac.uk::75515376-1fb8-4bb1-beec-588ee71fb4d4" providerId="AD" clId="Web-{FE5805F8-7AA2-D3CE-6BE8-A5C7CF7A189B}" dt="2024-05-23T10:48:52.246" v="412" actId="20577"/>
          <ac:spMkLst>
            <pc:docMk/>
            <pc:sldMk cId="1588954997" sldId="296"/>
            <ac:spMk id="11" creationId="{B1513CC2-3AB1-F0DD-7196-012C5EEA3E15}"/>
          </ac:spMkLst>
        </pc:spChg>
        <pc:spChg chg="mod">
          <ac:chgData name="ELIJAH OLUSUNMADE" userId="S::elijah.olusunmade@yorksj.ac.uk::75515376-1fb8-4bb1-beec-588ee71fb4d4" providerId="AD" clId="Web-{FE5805F8-7AA2-D3CE-6BE8-A5C7CF7A189B}" dt="2024-05-23T11:14:23.985" v="1055" actId="1076"/>
          <ac:spMkLst>
            <pc:docMk/>
            <pc:sldMk cId="1588954997" sldId="296"/>
            <ac:spMk id="13" creationId="{3FA94546-9780-B78E-8AB0-89921B9C483D}"/>
          </ac:spMkLst>
        </pc:spChg>
      </pc:sldChg>
      <pc:sldChg chg="addSp delSp modSp">
        <pc:chgData name="ELIJAH OLUSUNMADE" userId="S::elijah.olusunmade@yorksj.ac.uk::75515376-1fb8-4bb1-beec-588ee71fb4d4" providerId="AD" clId="Web-{FE5805F8-7AA2-D3CE-6BE8-A5C7CF7A189B}" dt="2024-05-23T10:23:46.116" v="208" actId="20577"/>
        <pc:sldMkLst>
          <pc:docMk/>
          <pc:sldMk cId="2986320850" sldId="297"/>
        </pc:sldMkLst>
        <pc:spChg chg="mod">
          <ac:chgData name="ELIJAH OLUSUNMADE" userId="S::elijah.olusunmade@yorksj.ac.uk::75515376-1fb8-4bb1-beec-588ee71fb4d4" providerId="AD" clId="Web-{FE5805F8-7AA2-D3CE-6BE8-A5C7CF7A189B}" dt="2024-05-23T10:23:46.116" v="208" actId="20577"/>
          <ac:spMkLst>
            <pc:docMk/>
            <pc:sldMk cId="2986320850" sldId="297"/>
            <ac:spMk id="9" creationId="{D6451740-3CDA-9F29-503A-12A5AF355A55}"/>
          </ac:spMkLst>
        </pc:spChg>
        <pc:grpChg chg="add">
          <ac:chgData name="ELIJAH OLUSUNMADE" userId="S::elijah.olusunmade@yorksj.ac.uk::75515376-1fb8-4bb1-beec-588ee71fb4d4" providerId="AD" clId="Web-{FE5805F8-7AA2-D3CE-6BE8-A5C7CF7A189B}" dt="2024-05-23T09:16:57.117" v="29"/>
          <ac:grpSpMkLst>
            <pc:docMk/>
            <pc:sldMk cId="2986320850" sldId="297"/>
            <ac:grpSpMk id="11" creationId="{0E7C3548-8345-BA83-617A-C47F9129BE84}"/>
          </ac:grpSpMkLst>
        </pc:grpChg>
        <pc:picChg chg="del">
          <ac:chgData name="ELIJAH OLUSUNMADE" userId="S::elijah.olusunmade@yorksj.ac.uk::75515376-1fb8-4bb1-beec-588ee71fb4d4" providerId="AD" clId="Web-{FE5805F8-7AA2-D3CE-6BE8-A5C7CF7A189B}" dt="2024-05-23T09:00:55.355" v="0"/>
          <ac:picMkLst>
            <pc:docMk/>
            <pc:sldMk cId="2986320850" sldId="297"/>
            <ac:picMk id="3" creationId="{807F7A5E-3D04-291A-E666-473A0F91CCF9}"/>
          </ac:picMkLst>
        </pc:picChg>
        <pc:picChg chg="add mod">
          <ac:chgData name="ELIJAH OLUSUNMADE" userId="S::elijah.olusunmade@yorksj.ac.uk::75515376-1fb8-4bb1-beec-588ee71fb4d4" providerId="AD" clId="Web-{FE5805F8-7AA2-D3CE-6BE8-A5C7CF7A189B}" dt="2024-05-23T09:01:04.793" v="2" actId="1076"/>
          <ac:picMkLst>
            <pc:docMk/>
            <pc:sldMk cId="2986320850" sldId="297"/>
            <ac:picMk id="4" creationId="{9C3DDE5D-BED9-B854-A113-55B3517E44C7}"/>
          </ac:picMkLst>
        </pc:picChg>
        <pc:picChg chg="add mod">
          <ac:chgData name="ELIJAH OLUSUNMADE" userId="S::elijah.olusunmade@yorksj.ac.uk::75515376-1fb8-4bb1-beec-588ee71fb4d4" providerId="AD" clId="Web-{FE5805F8-7AA2-D3CE-6BE8-A5C7CF7A189B}" dt="2024-05-23T09:02:19.298" v="7" actId="14100"/>
          <ac:picMkLst>
            <pc:docMk/>
            <pc:sldMk cId="2986320850" sldId="297"/>
            <ac:picMk id="5" creationId="{C2C0BCEE-8BCE-6872-DDF3-0AB9C65C123D}"/>
          </ac:picMkLst>
        </pc:picChg>
        <pc:picChg chg="add mod">
          <ac:chgData name="ELIJAH OLUSUNMADE" userId="S::elijah.olusunmade@yorksj.ac.uk::75515376-1fb8-4bb1-beec-588ee71fb4d4" providerId="AD" clId="Web-{FE5805F8-7AA2-D3CE-6BE8-A5C7CF7A189B}" dt="2024-05-23T09:15:41.738" v="26" actId="1076"/>
          <ac:picMkLst>
            <pc:docMk/>
            <pc:sldMk cId="2986320850" sldId="297"/>
            <ac:picMk id="6" creationId="{B4A0730B-D8A9-0336-4D11-BEB3FCB188D5}"/>
          </ac:picMkLst>
        </pc:picChg>
        <pc:picChg chg="add mod">
          <ac:chgData name="ELIJAH OLUSUNMADE" userId="S::elijah.olusunmade@yorksj.ac.uk::75515376-1fb8-4bb1-beec-588ee71fb4d4" providerId="AD" clId="Web-{FE5805F8-7AA2-D3CE-6BE8-A5C7CF7A189B}" dt="2024-05-23T09:15:47.597" v="28" actId="1076"/>
          <ac:picMkLst>
            <pc:docMk/>
            <pc:sldMk cId="2986320850" sldId="297"/>
            <ac:picMk id="8" creationId="{A84AA59B-47A6-0B61-94BD-36DDC7AA68D6}"/>
          </ac:picMkLst>
        </pc:picChg>
        <pc:picChg chg="add mod">
          <ac:chgData name="ELIJAH OLUSUNMADE" userId="S::elijah.olusunmade@yorksj.ac.uk::75515376-1fb8-4bb1-beec-588ee71fb4d4" providerId="AD" clId="Web-{FE5805F8-7AA2-D3CE-6BE8-A5C7CF7A189B}" dt="2024-05-23T09:15:27.987" v="23" actId="1076"/>
          <ac:picMkLst>
            <pc:docMk/>
            <pc:sldMk cId="2986320850" sldId="297"/>
            <ac:picMk id="10" creationId="{1385B4B9-CBD0-34A4-958A-ED2FF7708198}"/>
          </ac:picMkLst>
        </pc:picChg>
      </pc:sldChg>
      <pc:sldChg chg="del">
        <pc:chgData name="ELIJAH OLUSUNMADE" userId="S::elijah.olusunmade@yorksj.ac.uk::75515376-1fb8-4bb1-beec-588ee71fb4d4" providerId="AD" clId="Web-{FE5805F8-7AA2-D3CE-6BE8-A5C7CF7A189B}" dt="2024-05-23T09:21:50.573" v="32"/>
        <pc:sldMkLst>
          <pc:docMk/>
          <pc:sldMk cId="3775193512" sldId="298"/>
        </pc:sldMkLst>
      </pc:sldChg>
      <pc:sldChg chg="addSp delSp modSp add replId">
        <pc:chgData name="ELIJAH OLUSUNMADE" userId="S::elijah.olusunmade@yorksj.ac.uk::75515376-1fb8-4bb1-beec-588ee71fb4d4" providerId="AD" clId="Web-{FE5805F8-7AA2-D3CE-6BE8-A5C7CF7A189B}" dt="2024-05-23T11:34:32.747" v="1056" actId="1076"/>
        <pc:sldMkLst>
          <pc:docMk/>
          <pc:sldMk cId="2358038905" sldId="305"/>
        </pc:sldMkLst>
        <pc:spChg chg="mod">
          <ac:chgData name="ELIJAH OLUSUNMADE" userId="S::elijah.olusunmade@yorksj.ac.uk::75515376-1fb8-4bb1-beec-588ee71fb4d4" providerId="AD" clId="Web-{FE5805F8-7AA2-D3CE-6BE8-A5C7CF7A189B}" dt="2024-05-23T11:34:32.747" v="1056" actId="1076"/>
          <ac:spMkLst>
            <pc:docMk/>
            <pc:sldMk cId="2358038905" sldId="305"/>
            <ac:spMk id="9" creationId="{D6451740-3CDA-9F29-503A-12A5AF355A55}"/>
          </ac:spMkLst>
        </pc:spChg>
        <pc:spChg chg="mod">
          <ac:chgData name="ELIJAH OLUSUNMADE" userId="S::elijah.olusunmade@yorksj.ac.uk::75515376-1fb8-4bb1-beec-588ee71fb4d4" providerId="AD" clId="Web-{FE5805F8-7AA2-D3CE-6BE8-A5C7CF7A189B}" dt="2024-05-23T10:20:12.143" v="89" actId="1076"/>
          <ac:spMkLst>
            <pc:docMk/>
            <pc:sldMk cId="2358038905" sldId="305"/>
            <ac:spMk id="13" creationId="{00000000-0000-0000-0000-000000000000}"/>
          </ac:spMkLst>
        </pc:spChg>
        <pc:grpChg chg="del">
          <ac:chgData name="ELIJAH OLUSUNMADE" userId="S::elijah.olusunmade@yorksj.ac.uk::75515376-1fb8-4bb1-beec-588ee71fb4d4" providerId="AD" clId="Web-{FE5805F8-7AA2-D3CE-6BE8-A5C7CF7A189B}" dt="2024-05-23T10:20:26.221" v="90"/>
          <ac:grpSpMkLst>
            <pc:docMk/>
            <pc:sldMk cId="2358038905" sldId="305"/>
            <ac:grpSpMk id="11" creationId="{0E7C3548-8345-BA83-617A-C47F9129BE84}"/>
          </ac:grpSpMkLst>
        </pc:grpChg>
        <pc:grpChg chg="add del">
          <ac:chgData name="ELIJAH OLUSUNMADE" userId="S::elijah.olusunmade@yorksj.ac.uk::75515376-1fb8-4bb1-beec-588ee71fb4d4" providerId="AD" clId="Web-{FE5805F8-7AA2-D3CE-6BE8-A5C7CF7A189B}" dt="2024-05-23T10:33:59.426" v="321"/>
          <ac:grpSpMkLst>
            <pc:docMk/>
            <pc:sldMk cId="2358038905" sldId="305"/>
            <ac:grpSpMk id="14" creationId="{929C2A04-6D96-BD5B-3582-F98BE86EE39F}"/>
          </ac:grpSpMkLst>
        </pc:grpChg>
        <pc:picChg chg="add mod">
          <ac:chgData name="ELIJAH OLUSUNMADE" userId="S::elijah.olusunmade@yorksj.ac.uk::75515376-1fb8-4bb1-beec-588ee71fb4d4" providerId="AD" clId="Web-{FE5805F8-7AA2-D3CE-6BE8-A5C7CF7A189B}" dt="2024-05-23T10:18:51.501" v="45" actId="1076"/>
          <ac:picMkLst>
            <pc:docMk/>
            <pc:sldMk cId="2358038905" sldId="305"/>
            <ac:picMk id="3" creationId="{A4A4342F-8DBE-B837-257D-4428A445ABB6}"/>
          </ac:picMkLst>
        </pc:picChg>
        <pc:picChg chg="del">
          <ac:chgData name="ELIJAH OLUSUNMADE" userId="S::elijah.olusunmade@yorksj.ac.uk::75515376-1fb8-4bb1-beec-588ee71fb4d4" providerId="AD" clId="Web-{FE5805F8-7AA2-D3CE-6BE8-A5C7CF7A189B}" dt="2024-05-23T10:17:05.045" v="33"/>
          <ac:picMkLst>
            <pc:docMk/>
            <pc:sldMk cId="2358038905" sldId="305"/>
            <ac:picMk id="4" creationId="{9C3DDE5D-BED9-B854-A113-55B3517E44C7}"/>
          </ac:picMkLst>
        </pc:picChg>
        <pc:picChg chg="del">
          <ac:chgData name="ELIJAH OLUSUNMADE" userId="S::elijah.olusunmade@yorksj.ac.uk::75515376-1fb8-4bb1-beec-588ee71fb4d4" providerId="AD" clId="Web-{FE5805F8-7AA2-D3CE-6BE8-A5C7CF7A189B}" dt="2024-05-23T10:17:36.765" v="39"/>
          <ac:picMkLst>
            <pc:docMk/>
            <pc:sldMk cId="2358038905" sldId="305"/>
            <ac:picMk id="5" creationId="{C2C0BCEE-8BCE-6872-DDF3-0AB9C65C123D}"/>
          </ac:picMkLst>
        </pc:picChg>
        <pc:picChg chg="del topLvl">
          <ac:chgData name="ELIJAH OLUSUNMADE" userId="S::elijah.olusunmade@yorksj.ac.uk::75515376-1fb8-4bb1-beec-588ee71fb4d4" providerId="AD" clId="Web-{FE5805F8-7AA2-D3CE-6BE8-A5C7CF7A189B}" dt="2024-05-23T10:33:49.082" v="316"/>
          <ac:picMkLst>
            <pc:docMk/>
            <pc:sldMk cId="2358038905" sldId="305"/>
            <ac:picMk id="6" creationId="{B4A0730B-D8A9-0336-4D11-BEB3FCB188D5}"/>
          </ac:picMkLst>
        </pc:picChg>
        <pc:picChg chg="del mod topLvl">
          <ac:chgData name="ELIJAH OLUSUNMADE" userId="S::elijah.olusunmade@yorksj.ac.uk::75515376-1fb8-4bb1-beec-588ee71fb4d4" providerId="AD" clId="Web-{FE5805F8-7AA2-D3CE-6BE8-A5C7CF7A189B}" dt="2024-05-23T10:33:55.738" v="319"/>
          <ac:picMkLst>
            <pc:docMk/>
            <pc:sldMk cId="2358038905" sldId="305"/>
            <ac:picMk id="8" creationId="{A84AA59B-47A6-0B61-94BD-36DDC7AA68D6}"/>
          </ac:picMkLst>
        </pc:picChg>
        <pc:picChg chg="del topLvl">
          <ac:chgData name="ELIJAH OLUSUNMADE" userId="S::elijah.olusunmade@yorksj.ac.uk::75515376-1fb8-4bb1-beec-588ee71fb4d4" providerId="AD" clId="Web-{FE5805F8-7AA2-D3CE-6BE8-A5C7CF7A189B}" dt="2024-05-23T10:34:01.926" v="322"/>
          <ac:picMkLst>
            <pc:docMk/>
            <pc:sldMk cId="2358038905" sldId="305"/>
            <ac:picMk id="10" creationId="{1385B4B9-CBD0-34A4-958A-ED2FF7708198}"/>
          </ac:picMkLst>
        </pc:picChg>
        <pc:picChg chg="add mod">
          <ac:chgData name="ELIJAH OLUSUNMADE" userId="S::elijah.olusunmade@yorksj.ac.uk::75515376-1fb8-4bb1-beec-588ee71fb4d4" providerId="AD" clId="Web-{FE5805F8-7AA2-D3CE-6BE8-A5C7CF7A189B}" dt="2024-05-23T10:19:23.861" v="48" actId="14100"/>
          <ac:picMkLst>
            <pc:docMk/>
            <pc:sldMk cId="2358038905" sldId="305"/>
            <ac:picMk id="12" creationId="{2665E730-B183-B87A-43F7-3A9E308D9C94}"/>
          </ac:picMkLst>
        </pc:picChg>
      </pc:sldChg>
      <pc:sldChg chg="modSp">
        <pc:chgData name="ELIJAH OLUSUNMADE" userId="S::elijah.olusunmade@yorksj.ac.uk::75515376-1fb8-4bb1-beec-588ee71fb4d4" providerId="AD" clId="Web-{FE5805F8-7AA2-D3CE-6BE8-A5C7CF7A189B}" dt="2024-05-23T12:27:48.567" v="1127" actId="14100"/>
        <pc:sldMkLst>
          <pc:docMk/>
          <pc:sldMk cId="4176243289" sldId="309"/>
        </pc:sldMkLst>
        <pc:spChg chg="mod">
          <ac:chgData name="ELIJAH OLUSUNMADE" userId="S::elijah.olusunmade@yorksj.ac.uk::75515376-1fb8-4bb1-beec-588ee71fb4d4" providerId="AD" clId="Web-{FE5805F8-7AA2-D3CE-6BE8-A5C7CF7A189B}" dt="2024-05-23T12:27:48.567" v="1127" actId="14100"/>
          <ac:spMkLst>
            <pc:docMk/>
            <pc:sldMk cId="4176243289" sldId="309"/>
            <ac:spMk id="13" creationId="{3FA94546-9780-B78E-8AB0-89921B9C483D}"/>
          </ac:spMkLst>
        </pc:spChg>
      </pc:sldChg>
    </pc:docChg>
  </pc:docChgLst>
  <pc:docChgLst>
    <pc:chgData name="ESTHER CHUKWU" userId="S::esther.chukwu@yorksj.ac.uk::e224bbe8-1210-4dff-bc36-66c8ed9f3458" providerId="AD" clId="Web-{0F8D4CF8-CDD8-8E46-A7F7-450A5580B626}"/>
    <pc:docChg chg="modSld">
      <pc:chgData name="ESTHER CHUKWU" userId="S::esther.chukwu@yorksj.ac.uk::e224bbe8-1210-4dff-bc36-66c8ed9f3458" providerId="AD" clId="Web-{0F8D4CF8-CDD8-8E46-A7F7-450A5580B626}" dt="2024-05-23T11:48:02.577" v="38"/>
      <pc:docMkLst>
        <pc:docMk/>
      </pc:docMkLst>
      <pc:sldChg chg="addSp modSp">
        <pc:chgData name="ESTHER CHUKWU" userId="S::esther.chukwu@yorksj.ac.uk::e224bbe8-1210-4dff-bc36-66c8ed9f3458" providerId="AD" clId="Web-{0F8D4CF8-CDD8-8E46-A7F7-450A5580B626}" dt="2024-05-23T11:39:37.097" v="8" actId="1076"/>
        <pc:sldMkLst>
          <pc:docMk/>
          <pc:sldMk cId="164703559" sldId="284"/>
        </pc:sldMkLst>
        <pc:spChg chg="mod">
          <ac:chgData name="ESTHER CHUKWU" userId="S::esther.chukwu@yorksj.ac.uk::e224bbe8-1210-4dff-bc36-66c8ed9f3458" providerId="AD" clId="Web-{0F8D4CF8-CDD8-8E46-A7F7-450A5580B626}" dt="2024-05-23T11:39:37.097" v="8" actId="1076"/>
          <ac:spMkLst>
            <pc:docMk/>
            <pc:sldMk cId="164703559" sldId="284"/>
            <ac:spMk id="10" creationId="{D3649E9C-F362-18D7-1083-FF409EB7C743}"/>
          </ac:spMkLst>
        </pc:spChg>
        <pc:spChg chg="mod">
          <ac:chgData name="ESTHER CHUKWU" userId="S::esther.chukwu@yorksj.ac.uk::e224bbe8-1210-4dff-bc36-66c8ed9f3458" providerId="AD" clId="Web-{0F8D4CF8-CDD8-8E46-A7F7-450A5580B626}" dt="2024-05-23T11:39:16.190" v="6" actId="14100"/>
          <ac:spMkLst>
            <pc:docMk/>
            <pc:sldMk cId="164703559" sldId="284"/>
            <ac:spMk id="11" creationId="{0609603B-25F1-B32E-59F2-164334B80E28}"/>
          </ac:spMkLst>
        </pc:spChg>
        <pc:picChg chg="add mod">
          <ac:chgData name="ESTHER CHUKWU" userId="S::esther.chukwu@yorksj.ac.uk::e224bbe8-1210-4dff-bc36-66c8ed9f3458" providerId="AD" clId="Web-{0F8D4CF8-CDD8-8E46-A7F7-450A5580B626}" dt="2024-05-23T11:39:23.128" v="7" actId="1076"/>
          <ac:picMkLst>
            <pc:docMk/>
            <pc:sldMk cId="164703559" sldId="284"/>
            <ac:picMk id="2" creationId="{D336E37E-2456-EDAA-6FF9-CCB0877A57D2}"/>
          </ac:picMkLst>
        </pc:picChg>
      </pc:sldChg>
      <pc:sldChg chg="delSp modSp">
        <pc:chgData name="ESTHER CHUKWU" userId="S::esther.chukwu@yorksj.ac.uk::e224bbe8-1210-4dff-bc36-66c8ed9f3458" providerId="AD" clId="Web-{0F8D4CF8-CDD8-8E46-A7F7-450A5580B626}" dt="2024-05-23T11:48:02.577" v="38"/>
        <pc:sldMkLst>
          <pc:docMk/>
          <pc:sldMk cId="3395692728" sldId="299"/>
        </pc:sldMkLst>
        <pc:picChg chg="del mod">
          <ac:chgData name="ESTHER CHUKWU" userId="S::esther.chukwu@yorksj.ac.uk::e224bbe8-1210-4dff-bc36-66c8ed9f3458" providerId="AD" clId="Web-{0F8D4CF8-CDD8-8E46-A7F7-450A5580B626}" dt="2024-05-23T11:48:02.577" v="38"/>
          <ac:picMkLst>
            <pc:docMk/>
            <pc:sldMk cId="3395692728" sldId="299"/>
            <ac:picMk id="2" creationId="{E61852BF-1F93-9963-C2E4-EF78C9D1A4B2}"/>
          </ac:picMkLst>
        </pc:picChg>
      </pc:sldChg>
      <pc:sldChg chg="addSp modSp">
        <pc:chgData name="ESTHER CHUKWU" userId="S::esther.chukwu@yorksj.ac.uk::e224bbe8-1210-4dff-bc36-66c8ed9f3458" providerId="AD" clId="Web-{0F8D4CF8-CDD8-8E46-A7F7-450A5580B626}" dt="2024-05-23T11:46:22.340" v="31" actId="1076"/>
        <pc:sldMkLst>
          <pc:docMk/>
          <pc:sldMk cId="3502749516" sldId="308"/>
        </pc:sldMkLst>
        <pc:spChg chg="mod">
          <ac:chgData name="ESTHER CHUKWU" userId="S::esther.chukwu@yorksj.ac.uk::e224bbe8-1210-4dff-bc36-66c8ed9f3458" providerId="AD" clId="Web-{0F8D4CF8-CDD8-8E46-A7F7-450A5580B626}" dt="2024-05-23T11:45:32.526" v="24" actId="1076"/>
          <ac:spMkLst>
            <pc:docMk/>
            <pc:sldMk cId="3502749516" sldId="308"/>
            <ac:spMk id="2" creationId="{D477C004-D669-3687-BDC0-8BDAC895373E}"/>
          </ac:spMkLst>
        </pc:spChg>
        <pc:spChg chg="mod">
          <ac:chgData name="ESTHER CHUKWU" userId="S::esther.chukwu@yorksj.ac.uk::e224bbe8-1210-4dff-bc36-66c8ed9f3458" providerId="AD" clId="Web-{0F8D4CF8-CDD8-8E46-A7F7-450A5580B626}" dt="2024-05-23T11:45:50.386" v="26" actId="1076"/>
          <ac:spMkLst>
            <pc:docMk/>
            <pc:sldMk cId="3502749516" sldId="308"/>
            <ac:spMk id="3" creationId="{FB7423BD-9E5C-AFC6-281D-C3A57C6308F4}"/>
          </ac:spMkLst>
        </pc:spChg>
        <pc:picChg chg="add mod">
          <ac:chgData name="ESTHER CHUKWU" userId="S::esther.chukwu@yorksj.ac.uk::e224bbe8-1210-4dff-bc36-66c8ed9f3458" providerId="AD" clId="Web-{0F8D4CF8-CDD8-8E46-A7F7-450A5580B626}" dt="2024-05-23T11:46:22.340" v="31" actId="1076"/>
          <ac:picMkLst>
            <pc:docMk/>
            <pc:sldMk cId="3502749516" sldId="308"/>
            <ac:picMk id="4" creationId="{A0357A62-0778-A624-CC94-8530CA4B0FA3}"/>
          </ac:picMkLst>
        </pc:picChg>
        <pc:picChg chg="add mod">
          <ac:chgData name="ESTHER CHUKWU" userId="S::esther.chukwu@yorksj.ac.uk::e224bbe8-1210-4dff-bc36-66c8ed9f3458" providerId="AD" clId="Web-{0F8D4CF8-CDD8-8E46-A7F7-450A5580B626}" dt="2024-05-23T11:46:17.027" v="30" actId="1076"/>
          <ac:picMkLst>
            <pc:docMk/>
            <pc:sldMk cId="3502749516" sldId="308"/>
            <ac:picMk id="5" creationId="{88D5A5C8-A57F-D156-5D27-4A9378821156}"/>
          </ac:picMkLst>
        </pc:picChg>
      </pc:sldChg>
    </pc:docChg>
  </pc:docChgLst>
  <pc:docChgLst>
    <pc:chgData name="ESTHER CHUKWU" userId="S::esther.chukwu@yorksj.ac.uk::e224bbe8-1210-4dff-bc36-66c8ed9f3458" providerId="AD" clId="Web-{324266CD-D2E1-159C-8026-09D1BEEF4B06}"/>
    <pc:docChg chg="delSld modSld">
      <pc:chgData name="ESTHER CHUKWU" userId="S::esther.chukwu@yorksj.ac.uk::e224bbe8-1210-4dff-bc36-66c8ed9f3458" providerId="AD" clId="Web-{324266CD-D2E1-159C-8026-09D1BEEF4B06}" dt="2024-05-23T12:37:04.133" v="535" actId="14100"/>
      <pc:docMkLst>
        <pc:docMk/>
      </pc:docMkLst>
      <pc:sldChg chg="modSp">
        <pc:chgData name="ESTHER CHUKWU" userId="S::esther.chukwu@yorksj.ac.uk::e224bbe8-1210-4dff-bc36-66c8ed9f3458" providerId="AD" clId="Web-{324266CD-D2E1-159C-8026-09D1BEEF4B06}" dt="2024-05-23T12:25:51.096" v="222" actId="20577"/>
        <pc:sldMkLst>
          <pc:docMk/>
          <pc:sldMk cId="1920111014" sldId="256"/>
        </pc:sldMkLst>
        <pc:spChg chg="mod">
          <ac:chgData name="ESTHER CHUKWU" userId="S::esther.chukwu@yorksj.ac.uk::e224bbe8-1210-4dff-bc36-66c8ed9f3458" providerId="AD" clId="Web-{324266CD-D2E1-159C-8026-09D1BEEF4B06}" dt="2024-05-23T12:25:51.096" v="222" actId="20577"/>
          <ac:spMkLst>
            <pc:docMk/>
            <pc:sldMk cId="1920111014" sldId="256"/>
            <ac:spMk id="4" creationId="{E5C897B3-C7C9-94AA-400B-A762F254D093}"/>
          </ac:spMkLst>
        </pc:spChg>
      </pc:sldChg>
      <pc:sldChg chg="modSp">
        <pc:chgData name="ESTHER CHUKWU" userId="S::esther.chukwu@yorksj.ac.uk::e224bbe8-1210-4dff-bc36-66c8ed9f3458" providerId="AD" clId="Web-{324266CD-D2E1-159C-8026-09D1BEEF4B06}" dt="2024-05-23T12:26:27.034" v="232" actId="20577"/>
        <pc:sldMkLst>
          <pc:docMk/>
          <pc:sldMk cId="2128536031" sldId="257"/>
        </pc:sldMkLst>
        <pc:spChg chg="mod">
          <ac:chgData name="ESTHER CHUKWU" userId="S::esther.chukwu@yorksj.ac.uk::e224bbe8-1210-4dff-bc36-66c8ed9f3458" providerId="AD" clId="Web-{324266CD-D2E1-159C-8026-09D1BEEF4B06}" dt="2024-05-23T12:26:27.034" v="232" actId="20577"/>
          <ac:spMkLst>
            <pc:docMk/>
            <pc:sldMk cId="2128536031" sldId="257"/>
            <ac:spMk id="14" creationId="{00000000-0000-0000-0000-000000000000}"/>
          </ac:spMkLst>
        </pc:spChg>
      </pc:sldChg>
      <pc:sldChg chg="addSp delSp modSp">
        <pc:chgData name="ESTHER CHUKWU" userId="S::esther.chukwu@yorksj.ac.uk::e224bbe8-1210-4dff-bc36-66c8ed9f3458" providerId="AD" clId="Web-{324266CD-D2E1-159C-8026-09D1BEEF4B06}" dt="2024-05-23T12:28:41.476" v="248"/>
        <pc:sldMkLst>
          <pc:docMk/>
          <pc:sldMk cId="3543601005" sldId="283"/>
        </pc:sldMkLst>
        <pc:spChg chg="add del">
          <ac:chgData name="ESTHER CHUKWU" userId="S::esther.chukwu@yorksj.ac.uk::e224bbe8-1210-4dff-bc36-66c8ed9f3458" providerId="AD" clId="Web-{324266CD-D2E1-159C-8026-09D1BEEF4B06}" dt="2024-05-23T12:28:41.476" v="248"/>
          <ac:spMkLst>
            <pc:docMk/>
            <pc:sldMk cId="3543601005" sldId="283"/>
            <ac:spMk id="2" creationId="{BA9159F1-3F66-6D68-4F17-B81D05D16375}"/>
          </ac:spMkLst>
        </pc:spChg>
        <pc:spChg chg="add mod">
          <ac:chgData name="ESTHER CHUKWU" userId="S::esther.chukwu@yorksj.ac.uk::e224bbe8-1210-4dff-bc36-66c8ed9f3458" providerId="AD" clId="Web-{324266CD-D2E1-159C-8026-09D1BEEF4B06}" dt="2024-05-23T12:16:55.203" v="166" actId="1076"/>
          <ac:spMkLst>
            <pc:docMk/>
            <pc:sldMk cId="3543601005" sldId="283"/>
            <ac:spMk id="6" creationId="{3ABFA446-18AF-4AA1-12B3-FA11CAD5126B}"/>
          </ac:spMkLst>
        </pc:spChg>
        <pc:spChg chg="mod">
          <ac:chgData name="ESTHER CHUKWU" userId="S::esther.chukwu@yorksj.ac.uk::e224bbe8-1210-4dff-bc36-66c8ed9f3458" providerId="AD" clId="Web-{324266CD-D2E1-159C-8026-09D1BEEF4B06}" dt="2024-05-23T12:28:35.538" v="247" actId="20577"/>
          <ac:spMkLst>
            <pc:docMk/>
            <pc:sldMk cId="3543601005" sldId="283"/>
            <ac:spMk id="14" creationId="{00000000-0000-0000-0000-000000000000}"/>
          </ac:spMkLst>
        </pc:spChg>
      </pc:sldChg>
      <pc:sldChg chg="addSp modSp">
        <pc:chgData name="ESTHER CHUKWU" userId="S::esther.chukwu@yorksj.ac.uk::e224bbe8-1210-4dff-bc36-66c8ed9f3458" providerId="AD" clId="Web-{324266CD-D2E1-159C-8026-09D1BEEF4B06}" dt="2024-05-23T12:22:55.231" v="205" actId="1076"/>
        <pc:sldMkLst>
          <pc:docMk/>
          <pc:sldMk cId="164703559" sldId="284"/>
        </pc:sldMkLst>
        <pc:spChg chg="add mod">
          <ac:chgData name="ESTHER CHUKWU" userId="S::esther.chukwu@yorksj.ac.uk::e224bbe8-1210-4dff-bc36-66c8ed9f3458" providerId="AD" clId="Web-{324266CD-D2E1-159C-8026-09D1BEEF4B06}" dt="2024-05-23T12:22:55.231" v="205" actId="1076"/>
          <ac:spMkLst>
            <pc:docMk/>
            <pc:sldMk cId="164703559" sldId="284"/>
            <ac:spMk id="4" creationId="{D0235F06-111C-10C7-1659-7741E78AD9A9}"/>
          </ac:spMkLst>
        </pc:spChg>
        <pc:spChg chg="mod">
          <ac:chgData name="ESTHER CHUKWU" userId="S::esther.chukwu@yorksj.ac.uk::e224bbe8-1210-4dff-bc36-66c8ed9f3458" providerId="AD" clId="Web-{324266CD-D2E1-159C-8026-09D1BEEF4B06}" dt="2024-05-23T12:22:43.558" v="203" actId="14100"/>
          <ac:spMkLst>
            <pc:docMk/>
            <pc:sldMk cId="164703559" sldId="284"/>
            <ac:spMk id="13" creationId="{00000000-0000-0000-0000-000000000000}"/>
          </ac:spMkLst>
        </pc:spChg>
      </pc:sldChg>
      <pc:sldChg chg="del">
        <pc:chgData name="ESTHER CHUKWU" userId="S::esther.chukwu@yorksj.ac.uk::e224bbe8-1210-4dff-bc36-66c8ed9f3458" providerId="AD" clId="Web-{324266CD-D2E1-159C-8026-09D1BEEF4B06}" dt="2024-05-23T12:09:51.971" v="0"/>
        <pc:sldMkLst>
          <pc:docMk/>
          <pc:sldMk cId="2468256438" sldId="285"/>
        </pc:sldMkLst>
      </pc:sldChg>
      <pc:sldChg chg="addSp modSp">
        <pc:chgData name="ESTHER CHUKWU" userId="S::esther.chukwu@yorksj.ac.uk::e224bbe8-1210-4dff-bc36-66c8ed9f3458" providerId="AD" clId="Web-{324266CD-D2E1-159C-8026-09D1BEEF4B06}" dt="2024-05-23T12:25:09.938" v="220" actId="1076"/>
        <pc:sldMkLst>
          <pc:docMk/>
          <pc:sldMk cId="3395692728" sldId="299"/>
        </pc:sldMkLst>
        <pc:spChg chg="add mod">
          <ac:chgData name="ESTHER CHUKWU" userId="S::esther.chukwu@yorksj.ac.uk::e224bbe8-1210-4dff-bc36-66c8ed9f3458" providerId="AD" clId="Web-{324266CD-D2E1-159C-8026-09D1BEEF4B06}" dt="2024-05-23T12:25:09.938" v="220" actId="1076"/>
          <ac:spMkLst>
            <pc:docMk/>
            <pc:sldMk cId="3395692728" sldId="299"/>
            <ac:spMk id="5" creationId="{846A51D8-A4EF-EE7D-D8B9-F2549C1CB0E5}"/>
          </ac:spMkLst>
        </pc:spChg>
      </pc:sldChg>
      <pc:sldChg chg="addSp delSp modSp">
        <pc:chgData name="ESTHER CHUKWU" userId="S::esther.chukwu@yorksj.ac.uk::e224bbe8-1210-4dff-bc36-66c8ed9f3458" providerId="AD" clId="Web-{324266CD-D2E1-159C-8026-09D1BEEF4B06}" dt="2024-05-23T12:37:04.133" v="535" actId="14100"/>
        <pc:sldMkLst>
          <pc:docMk/>
          <pc:sldMk cId="2549941085" sldId="306"/>
        </pc:sldMkLst>
        <pc:spChg chg="mod">
          <ac:chgData name="ESTHER CHUKWU" userId="S::esther.chukwu@yorksj.ac.uk::e224bbe8-1210-4dff-bc36-66c8ed9f3458" providerId="AD" clId="Web-{324266CD-D2E1-159C-8026-09D1BEEF4B06}" dt="2024-05-23T12:19:32.177" v="181" actId="1076"/>
          <ac:spMkLst>
            <pc:docMk/>
            <pc:sldMk cId="2549941085" sldId="306"/>
            <ac:spMk id="2" creationId="{1C945D17-97EC-D85C-102A-3898260DB4C0}"/>
          </ac:spMkLst>
        </pc:spChg>
        <pc:spChg chg="mod">
          <ac:chgData name="ESTHER CHUKWU" userId="S::esther.chukwu@yorksj.ac.uk::e224bbe8-1210-4dff-bc36-66c8ed9f3458" providerId="AD" clId="Web-{324266CD-D2E1-159C-8026-09D1BEEF4B06}" dt="2024-05-23T12:37:04.133" v="535" actId="14100"/>
          <ac:spMkLst>
            <pc:docMk/>
            <pc:sldMk cId="2549941085" sldId="306"/>
            <ac:spMk id="3" creationId="{F76DAC2B-A88E-C3B5-5364-E94D2EFCBA34}"/>
          </ac:spMkLst>
        </pc:spChg>
        <pc:spChg chg="add mod">
          <ac:chgData name="ESTHER CHUKWU" userId="S::esther.chukwu@yorksj.ac.uk::e224bbe8-1210-4dff-bc36-66c8ed9f3458" providerId="AD" clId="Web-{324266CD-D2E1-159C-8026-09D1BEEF4B06}" dt="2024-05-23T12:20:39.664" v="192" actId="14100"/>
          <ac:spMkLst>
            <pc:docMk/>
            <pc:sldMk cId="2549941085" sldId="306"/>
            <ac:spMk id="4" creationId="{5A92A78C-33E2-7661-1B6F-36E407D7A7B1}"/>
          </ac:spMkLst>
        </pc:spChg>
        <pc:spChg chg="add del">
          <ac:chgData name="ESTHER CHUKWU" userId="S::esther.chukwu@yorksj.ac.uk::e224bbe8-1210-4dff-bc36-66c8ed9f3458" providerId="AD" clId="Web-{324266CD-D2E1-159C-8026-09D1BEEF4B06}" dt="2024-05-23T12:31:12.731" v="250"/>
          <ac:spMkLst>
            <pc:docMk/>
            <pc:sldMk cId="2549941085" sldId="306"/>
            <ac:spMk id="5" creationId="{0DC55846-21A4-1617-753C-F0B088A52C71}"/>
          </ac:spMkLst>
        </pc:spChg>
        <pc:spChg chg="add mod">
          <ac:chgData name="ESTHER CHUKWU" userId="S::esther.chukwu@yorksj.ac.uk::e224bbe8-1210-4dff-bc36-66c8ed9f3458" providerId="AD" clId="Web-{324266CD-D2E1-159C-8026-09D1BEEF4B06}" dt="2024-05-23T12:36:49.210" v="534" actId="20577"/>
          <ac:spMkLst>
            <pc:docMk/>
            <pc:sldMk cId="2549941085" sldId="306"/>
            <ac:spMk id="6" creationId="{3C2DA479-302D-DE42-A47A-0CF27EA35508}"/>
          </ac:spMkLst>
        </pc:spChg>
      </pc:sldChg>
      <pc:sldChg chg="addSp modSp">
        <pc:chgData name="ESTHER CHUKWU" userId="S::esther.chukwu@yorksj.ac.uk::e224bbe8-1210-4dff-bc36-66c8ed9f3458" providerId="AD" clId="Web-{324266CD-D2E1-159C-8026-09D1BEEF4B06}" dt="2024-05-23T12:19:03.192" v="179" actId="1076"/>
        <pc:sldMkLst>
          <pc:docMk/>
          <pc:sldMk cId="243054323" sldId="307"/>
        </pc:sldMkLst>
        <pc:spChg chg="add mod">
          <ac:chgData name="ESTHER CHUKWU" userId="S::esther.chukwu@yorksj.ac.uk::e224bbe8-1210-4dff-bc36-66c8ed9f3458" providerId="AD" clId="Web-{324266CD-D2E1-159C-8026-09D1BEEF4B06}" dt="2024-05-23T12:19:03.192" v="179" actId="1076"/>
          <ac:spMkLst>
            <pc:docMk/>
            <pc:sldMk cId="243054323" sldId="307"/>
            <ac:spMk id="5" creationId="{B0EC8F88-42C2-6BE0-70BF-59E83E376EE9}"/>
          </ac:spMkLst>
        </pc:spChg>
        <pc:picChg chg="mod">
          <ac:chgData name="ESTHER CHUKWU" userId="S::esther.chukwu@yorksj.ac.uk::e224bbe8-1210-4dff-bc36-66c8ed9f3458" providerId="AD" clId="Web-{324266CD-D2E1-159C-8026-09D1BEEF4B06}" dt="2024-05-23T12:18:01.971" v="170" actId="14100"/>
          <ac:picMkLst>
            <pc:docMk/>
            <pc:sldMk cId="243054323" sldId="307"/>
            <ac:picMk id="4" creationId="{8D43E082-5203-A1EA-092D-B45221F3714E}"/>
          </ac:picMkLst>
        </pc:picChg>
      </pc:sldChg>
      <pc:sldChg chg="addSp modSp">
        <pc:chgData name="ESTHER CHUKWU" userId="S::esther.chukwu@yorksj.ac.uk::e224bbe8-1210-4dff-bc36-66c8ed9f3458" providerId="AD" clId="Web-{324266CD-D2E1-159C-8026-09D1BEEF4B06}" dt="2024-05-23T12:24:08.749" v="214" actId="1076"/>
        <pc:sldMkLst>
          <pc:docMk/>
          <pc:sldMk cId="3502749516" sldId="308"/>
        </pc:sldMkLst>
        <pc:spChg chg="mod">
          <ac:chgData name="ESTHER CHUKWU" userId="S::esther.chukwu@yorksj.ac.uk::e224bbe8-1210-4dff-bc36-66c8ed9f3458" providerId="AD" clId="Web-{324266CD-D2E1-159C-8026-09D1BEEF4B06}" dt="2024-05-23T12:24:01.092" v="213" actId="1076"/>
          <ac:spMkLst>
            <pc:docMk/>
            <pc:sldMk cId="3502749516" sldId="308"/>
            <ac:spMk id="2" creationId="{D477C004-D669-3687-BDC0-8BDAC895373E}"/>
          </ac:spMkLst>
        </pc:spChg>
        <pc:spChg chg="mod">
          <ac:chgData name="ESTHER CHUKWU" userId="S::esther.chukwu@yorksj.ac.uk::e224bbe8-1210-4dff-bc36-66c8ed9f3458" providerId="AD" clId="Web-{324266CD-D2E1-159C-8026-09D1BEEF4B06}" dt="2024-05-23T12:12:20.429" v="118" actId="1076"/>
          <ac:spMkLst>
            <pc:docMk/>
            <pc:sldMk cId="3502749516" sldId="308"/>
            <ac:spMk id="3" creationId="{FB7423BD-9E5C-AFC6-281D-C3A57C6308F4}"/>
          </ac:spMkLst>
        </pc:spChg>
        <pc:spChg chg="add mod">
          <ac:chgData name="ESTHER CHUKWU" userId="S::esther.chukwu@yorksj.ac.uk::e224bbe8-1210-4dff-bc36-66c8ed9f3458" providerId="AD" clId="Web-{324266CD-D2E1-159C-8026-09D1BEEF4B06}" dt="2024-05-23T12:24:08.749" v="214" actId="1076"/>
          <ac:spMkLst>
            <pc:docMk/>
            <pc:sldMk cId="3502749516" sldId="308"/>
            <ac:spMk id="6" creationId="{C8A8AD92-5A86-D83B-8049-CD204A11651F}"/>
          </ac:spMkLst>
        </pc:spChg>
      </pc:sldChg>
    </pc:docChg>
  </pc:docChgLst>
  <pc:docChgLst>
    <pc:chgData name="ESTHER CHUKWU" userId="S::esther.chukwu@yorksj.ac.uk::e224bbe8-1210-4dff-bc36-66c8ed9f3458" providerId="AD" clId="Web-{35B697E2-9080-A2A6-E591-220CF30CE42B}"/>
    <pc:docChg chg="modSld">
      <pc:chgData name="ESTHER CHUKWU" userId="S::esther.chukwu@yorksj.ac.uk::e224bbe8-1210-4dff-bc36-66c8ed9f3458" providerId="AD" clId="Web-{35B697E2-9080-A2A6-E591-220CF30CE42B}" dt="2024-05-23T06:06:05.611" v="949" actId="20577"/>
      <pc:docMkLst>
        <pc:docMk/>
      </pc:docMkLst>
      <pc:sldChg chg="modSp">
        <pc:chgData name="ESTHER CHUKWU" userId="S::esther.chukwu@yorksj.ac.uk::e224bbe8-1210-4dff-bc36-66c8ed9f3458" providerId="AD" clId="Web-{35B697E2-9080-A2A6-E591-220CF30CE42B}" dt="2024-05-23T05:30:06.835" v="44" actId="20577"/>
        <pc:sldMkLst>
          <pc:docMk/>
          <pc:sldMk cId="1920111014" sldId="256"/>
        </pc:sldMkLst>
        <pc:spChg chg="mod">
          <ac:chgData name="ESTHER CHUKWU" userId="S::esther.chukwu@yorksj.ac.uk::e224bbe8-1210-4dff-bc36-66c8ed9f3458" providerId="AD" clId="Web-{35B697E2-9080-A2A6-E591-220CF30CE42B}" dt="2024-05-23T05:30:06.835" v="44" actId="20577"/>
          <ac:spMkLst>
            <pc:docMk/>
            <pc:sldMk cId="1920111014" sldId="256"/>
            <ac:spMk id="4" creationId="{E5C897B3-C7C9-94AA-400B-A762F254D093}"/>
          </ac:spMkLst>
        </pc:spChg>
      </pc:sldChg>
      <pc:sldChg chg="modSp">
        <pc:chgData name="ESTHER CHUKWU" userId="S::esther.chukwu@yorksj.ac.uk::e224bbe8-1210-4dff-bc36-66c8ed9f3458" providerId="AD" clId="Web-{35B697E2-9080-A2A6-E591-220CF30CE42B}" dt="2024-05-23T06:06:05.611" v="949" actId="20577"/>
        <pc:sldMkLst>
          <pc:docMk/>
          <pc:sldMk cId="3543601005" sldId="283"/>
        </pc:sldMkLst>
        <pc:spChg chg="mod">
          <ac:chgData name="ESTHER CHUKWU" userId="S::esther.chukwu@yorksj.ac.uk::e224bbe8-1210-4dff-bc36-66c8ed9f3458" providerId="AD" clId="Web-{35B697E2-9080-A2A6-E591-220CF30CE42B}" dt="2024-05-23T05:59:56.098" v="791" actId="20577"/>
          <ac:spMkLst>
            <pc:docMk/>
            <pc:sldMk cId="3543601005" sldId="283"/>
            <ac:spMk id="14" creationId="{00000000-0000-0000-0000-000000000000}"/>
          </ac:spMkLst>
        </pc:spChg>
        <pc:spChg chg="mod">
          <ac:chgData name="ESTHER CHUKWU" userId="S::esther.chukwu@yorksj.ac.uk::e224bbe8-1210-4dff-bc36-66c8ed9f3458" providerId="AD" clId="Web-{35B697E2-9080-A2A6-E591-220CF30CE42B}" dt="2024-05-23T06:06:05.611" v="949" actId="20577"/>
          <ac:spMkLst>
            <pc:docMk/>
            <pc:sldMk cId="3543601005" sldId="283"/>
            <ac:spMk id="16" creationId="{D9B3B3F0-E9B4-B51D-9316-131F81B19915}"/>
          </ac:spMkLst>
        </pc:spChg>
      </pc:sldChg>
    </pc:docChg>
  </pc:docChgLst>
  <pc:docChgLst>
    <pc:chgData name="ESTHER CHUKWU" userId="S::esther.chukwu@yorksj.ac.uk::e224bbe8-1210-4dff-bc36-66c8ed9f3458" providerId="AD" clId="Web-{86CDB0C9-CC19-6FB5-EC6B-972C1CB2C2C3}"/>
    <pc:docChg chg="addSld modSld">
      <pc:chgData name="ESTHER CHUKWU" userId="S::esther.chukwu@yorksj.ac.uk::e224bbe8-1210-4dff-bc36-66c8ed9f3458" providerId="AD" clId="Web-{86CDB0C9-CC19-6FB5-EC6B-972C1CB2C2C3}" dt="2024-05-23T11:16:47.122" v="2691" actId="20577"/>
      <pc:docMkLst>
        <pc:docMk/>
      </pc:docMkLst>
      <pc:sldChg chg="addSp delSp modSp">
        <pc:chgData name="ESTHER CHUKWU" userId="S::esther.chukwu@yorksj.ac.uk::e224bbe8-1210-4dff-bc36-66c8ed9f3458" providerId="AD" clId="Web-{86CDB0C9-CC19-6FB5-EC6B-972C1CB2C2C3}" dt="2024-05-23T10:35:35.822" v="1485" actId="14100"/>
        <pc:sldMkLst>
          <pc:docMk/>
          <pc:sldMk cId="3543601005" sldId="283"/>
        </pc:sldMkLst>
        <pc:spChg chg="mod">
          <ac:chgData name="ESTHER CHUKWU" userId="S::esther.chukwu@yorksj.ac.uk::e224bbe8-1210-4dff-bc36-66c8ed9f3458" providerId="AD" clId="Web-{86CDB0C9-CC19-6FB5-EC6B-972C1CB2C2C3}" dt="2024-05-23T10:26:45.228" v="1474" actId="1076"/>
          <ac:spMkLst>
            <pc:docMk/>
            <pc:sldMk cId="3543601005" sldId="283"/>
            <ac:spMk id="13" creationId="{00000000-0000-0000-0000-000000000000}"/>
          </ac:spMkLst>
        </pc:spChg>
        <pc:spChg chg="mod">
          <ac:chgData name="ESTHER CHUKWU" userId="S::esther.chukwu@yorksj.ac.uk::e224bbe8-1210-4dff-bc36-66c8ed9f3458" providerId="AD" clId="Web-{86CDB0C9-CC19-6FB5-EC6B-972C1CB2C2C3}" dt="2024-05-23T10:35:35.822" v="1485" actId="14100"/>
          <ac:spMkLst>
            <pc:docMk/>
            <pc:sldMk cId="3543601005" sldId="283"/>
            <ac:spMk id="14" creationId="{00000000-0000-0000-0000-000000000000}"/>
          </ac:spMkLst>
        </pc:spChg>
        <pc:spChg chg="del mod">
          <ac:chgData name="ESTHER CHUKWU" userId="S::esther.chukwu@yorksj.ac.uk::e224bbe8-1210-4dff-bc36-66c8ed9f3458" providerId="AD" clId="Web-{86CDB0C9-CC19-6FB5-EC6B-972C1CB2C2C3}" dt="2024-05-23T09:47:50.842" v="979"/>
          <ac:spMkLst>
            <pc:docMk/>
            <pc:sldMk cId="3543601005" sldId="283"/>
            <ac:spMk id="16" creationId="{D9B3B3F0-E9B4-B51D-9316-131F81B19915}"/>
          </ac:spMkLst>
        </pc:spChg>
        <pc:picChg chg="add del mod">
          <ac:chgData name="ESTHER CHUKWU" userId="S::esther.chukwu@yorksj.ac.uk::e224bbe8-1210-4dff-bc36-66c8ed9f3458" providerId="AD" clId="Web-{86CDB0C9-CC19-6FB5-EC6B-972C1CB2C2C3}" dt="2024-05-23T10:25:38.709" v="1394"/>
          <ac:picMkLst>
            <pc:docMk/>
            <pc:sldMk cId="3543601005" sldId="283"/>
            <ac:picMk id="2" creationId="{DE387773-3211-5C31-C89A-7A3BA7955748}"/>
          </ac:picMkLst>
        </pc:picChg>
        <pc:picChg chg="mod">
          <ac:chgData name="ESTHER CHUKWU" userId="S::esther.chukwu@yorksj.ac.uk::e224bbe8-1210-4dff-bc36-66c8ed9f3458" providerId="AD" clId="Web-{86CDB0C9-CC19-6FB5-EC6B-972C1CB2C2C3}" dt="2024-05-23T09:28:33.352" v="466" actId="1076"/>
          <ac:picMkLst>
            <pc:docMk/>
            <pc:sldMk cId="3543601005" sldId="283"/>
            <ac:picMk id="3" creationId="{0EBA8FAC-92EC-7B13-4749-103EEB28ADAE}"/>
          </ac:picMkLst>
        </pc:picChg>
        <pc:picChg chg="add mod">
          <ac:chgData name="ESTHER CHUKWU" userId="S::esther.chukwu@yorksj.ac.uk::e224bbe8-1210-4dff-bc36-66c8ed9f3458" providerId="AD" clId="Web-{86CDB0C9-CC19-6FB5-EC6B-972C1CB2C2C3}" dt="2024-05-23T10:35:07.992" v="1484" actId="1076"/>
          <ac:picMkLst>
            <pc:docMk/>
            <pc:sldMk cId="3543601005" sldId="283"/>
            <ac:picMk id="4" creationId="{4D16A36F-AE06-2883-8D7E-2B7FB7398BED}"/>
          </ac:picMkLst>
        </pc:picChg>
      </pc:sldChg>
      <pc:sldChg chg="addSp delSp modSp">
        <pc:chgData name="ESTHER CHUKWU" userId="S::esther.chukwu@yorksj.ac.uk::e224bbe8-1210-4dff-bc36-66c8ed9f3458" providerId="AD" clId="Web-{86CDB0C9-CC19-6FB5-EC6B-972C1CB2C2C3}" dt="2024-05-23T10:48:36.367" v="1839"/>
        <pc:sldMkLst>
          <pc:docMk/>
          <pc:sldMk cId="164703559" sldId="284"/>
        </pc:sldMkLst>
        <pc:spChg chg="add del">
          <ac:chgData name="ESTHER CHUKWU" userId="S::esther.chukwu@yorksj.ac.uk::e224bbe8-1210-4dff-bc36-66c8ed9f3458" providerId="AD" clId="Web-{86CDB0C9-CC19-6FB5-EC6B-972C1CB2C2C3}" dt="2024-05-23T10:38:37.707" v="1497"/>
          <ac:spMkLst>
            <pc:docMk/>
            <pc:sldMk cId="164703559" sldId="284"/>
            <ac:spMk id="2" creationId="{F507CC1D-2003-D5D2-FFAC-F6EEA14AC22C}"/>
          </ac:spMkLst>
        </pc:spChg>
        <pc:spChg chg="add del">
          <ac:chgData name="ESTHER CHUKWU" userId="S::esther.chukwu@yorksj.ac.uk::e224bbe8-1210-4dff-bc36-66c8ed9f3458" providerId="AD" clId="Web-{86CDB0C9-CC19-6FB5-EC6B-972C1CB2C2C3}" dt="2024-05-23T10:39:07.600" v="1499"/>
          <ac:spMkLst>
            <pc:docMk/>
            <pc:sldMk cId="164703559" sldId="284"/>
            <ac:spMk id="4" creationId="{F55F46F9-D968-F555-245F-BC2A6999D1B7}"/>
          </ac:spMkLst>
        </pc:spChg>
        <pc:spChg chg="add del">
          <ac:chgData name="ESTHER CHUKWU" userId="S::esther.chukwu@yorksj.ac.uk::e224bbe8-1210-4dff-bc36-66c8ed9f3458" providerId="AD" clId="Web-{86CDB0C9-CC19-6FB5-EC6B-972C1CB2C2C3}" dt="2024-05-23T10:39:26.382" v="1502"/>
          <ac:spMkLst>
            <pc:docMk/>
            <pc:sldMk cId="164703559" sldId="284"/>
            <ac:spMk id="5" creationId="{9F7EF426-1A23-1B8C-5C9F-4602232C7812}"/>
          </ac:spMkLst>
        </pc:spChg>
        <pc:spChg chg="add del">
          <ac:chgData name="ESTHER CHUKWU" userId="S::esther.chukwu@yorksj.ac.uk::e224bbe8-1210-4dff-bc36-66c8ed9f3458" providerId="AD" clId="Web-{86CDB0C9-CC19-6FB5-EC6B-972C1CB2C2C3}" dt="2024-05-23T10:39:36.664" v="1504"/>
          <ac:spMkLst>
            <pc:docMk/>
            <pc:sldMk cId="164703559" sldId="284"/>
            <ac:spMk id="6" creationId="{67926043-C2C1-344E-65B2-3F747583E49C}"/>
          </ac:spMkLst>
        </pc:spChg>
        <pc:spChg chg="add del mod">
          <ac:chgData name="ESTHER CHUKWU" userId="S::esther.chukwu@yorksj.ac.uk::e224bbe8-1210-4dff-bc36-66c8ed9f3458" providerId="AD" clId="Web-{86CDB0C9-CC19-6FB5-EC6B-972C1CB2C2C3}" dt="2024-05-23T10:43:09.457" v="1614"/>
          <ac:spMkLst>
            <pc:docMk/>
            <pc:sldMk cId="164703559" sldId="284"/>
            <ac:spMk id="7" creationId="{850F073F-8F62-D9CC-FCDC-4EDB6DFBF8D6}"/>
          </ac:spMkLst>
        </pc:spChg>
        <pc:spChg chg="add del mod">
          <ac:chgData name="ESTHER CHUKWU" userId="S::esther.chukwu@yorksj.ac.uk::e224bbe8-1210-4dff-bc36-66c8ed9f3458" providerId="AD" clId="Web-{86CDB0C9-CC19-6FB5-EC6B-972C1CB2C2C3}" dt="2024-05-23T10:43:46.366" v="1617"/>
          <ac:spMkLst>
            <pc:docMk/>
            <pc:sldMk cId="164703559" sldId="284"/>
            <ac:spMk id="9" creationId="{69A1336D-B0F7-DF38-59C5-BAC1212D955D}"/>
          </ac:spMkLst>
        </pc:spChg>
        <pc:spChg chg="add mod">
          <ac:chgData name="ESTHER CHUKWU" userId="S::esther.chukwu@yorksj.ac.uk::e224bbe8-1210-4dff-bc36-66c8ed9f3458" providerId="AD" clId="Web-{86CDB0C9-CC19-6FB5-EC6B-972C1CB2C2C3}" dt="2024-05-23T10:48:31.914" v="1838" actId="20577"/>
          <ac:spMkLst>
            <pc:docMk/>
            <pc:sldMk cId="164703559" sldId="284"/>
            <ac:spMk id="11" creationId="{0609603B-25F1-B32E-59F2-164334B80E28}"/>
          </ac:spMkLst>
        </pc:spChg>
        <pc:spChg chg="mod">
          <ac:chgData name="ESTHER CHUKWU" userId="S::esther.chukwu@yorksj.ac.uk::e224bbe8-1210-4dff-bc36-66c8ed9f3458" providerId="AD" clId="Web-{86CDB0C9-CC19-6FB5-EC6B-972C1CB2C2C3}" dt="2024-05-23T10:40:38.277" v="1558" actId="20577"/>
          <ac:spMkLst>
            <pc:docMk/>
            <pc:sldMk cId="164703559" sldId="284"/>
            <ac:spMk id="13" creationId="{00000000-0000-0000-0000-000000000000}"/>
          </ac:spMkLst>
        </pc:spChg>
        <pc:picChg chg="del mod">
          <ac:chgData name="ESTHER CHUKWU" userId="S::esther.chukwu@yorksj.ac.uk::e224bbe8-1210-4dff-bc36-66c8ed9f3458" providerId="AD" clId="Web-{86CDB0C9-CC19-6FB5-EC6B-972C1CB2C2C3}" dt="2024-05-23T10:48:36.367" v="1839"/>
          <ac:picMkLst>
            <pc:docMk/>
            <pc:sldMk cId="164703559" sldId="284"/>
            <ac:picMk id="8" creationId="{1ECC470A-F50D-69DA-FBB0-F83D4694AF18}"/>
          </ac:picMkLst>
        </pc:picChg>
      </pc:sldChg>
      <pc:sldChg chg="addSp delSp modSp">
        <pc:chgData name="ESTHER CHUKWU" userId="S::esther.chukwu@yorksj.ac.uk::e224bbe8-1210-4dff-bc36-66c8ed9f3458" providerId="AD" clId="Web-{86CDB0C9-CC19-6FB5-EC6B-972C1CB2C2C3}" dt="2024-05-23T11:09:04.611" v="2390" actId="20577"/>
        <pc:sldMkLst>
          <pc:docMk/>
          <pc:sldMk cId="2468256438" sldId="285"/>
        </pc:sldMkLst>
        <pc:spChg chg="add del">
          <ac:chgData name="ESTHER CHUKWU" userId="S::esther.chukwu@yorksj.ac.uk::e224bbe8-1210-4dff-bc36-66c8ed9f3458" providerId="AD" clId="Web-{86CDB0C9-CC19-6FB5-EC6B-972C1CB2C2C3}" dt="2024-05-23T11:00:41.784" v="2181"/>
          <ac:spMkLst>
            <pc:docMk/>
            <pc:sldMk cId="2468256438" sldId="285"/>
            <ac:spMk id="2" creationId="{88BF0585-7537-9479-38B2-29046CAB8FEA}"/>
          </ac:spMkLst>
        </pc:spChg>
        <pc:spChg chg="add mod">
          <ac:chgData name="ESTHER CHUKWU" userId="S::esther.chukwu@yorksj.ac.uk::e224bbe8-1210-4dff-bc36-66c8ed9f3458" providerId="AD" clId="Web-{86CDB0C9-CC19-6FB5-EC6B-972C1CB2C2C3}" dt="2024-05-23T11:09:04.611" v="2390" actId="20577"/>
          <ac:spMkLst>
            <pc:docMk/>
            <pc:sldMk cId="2468256438" sldId="285"/>
            <ac:spMk id="5" creationId="{E0CF91FD-7C30-A436-8EE4-3FA0485719FA}"/>
          </ac:spMkLst>
        </pc:spChg>
        <pc:spChg chg="add del">
          <ac:chgData name="ESTHER CHUKWU" userId="S::esther.chukwu@yorksj.ac.uk::e224bbe8-1210-4dff-bc36-66c8ed9f3458" providerId="AD" clId="Web-{86CDB0C9-CC19-6FB5-EC6B-972C1CB2C2C3}" dt="2024-05-23T11:01:37.319" v="2196"/>
          <ac:spMkLst>
            <pc:docMk/>
            <pc:sldMk cId="2468256438" sldId="285"/>
            <ac:spMk id="6" creationId="{700A5158-A155-ADEE-7C07-4236E9733E15}"/>
          </ac:spMkLst>
        </pc:spChg>
        <pc:picChg chg="del mod">
          <ac:chgData name="ESTHER CHUKWU" userId="S::esther.chukwu@yorksj.ac.uk::e224bbe8-1210-4dff-bc36-66c8ed9f3458" providerId="AD" clId="Web-{86CDB0C9-CC19-6FB5-EC6B-972C1CB2C2C3}" dt="2024-05-23T11:02:50.417" v="2243"/>
          <ac:picMkLst>
            <pc:docMk/>
            <pc:sldMk cId="2468256438" sldId="285"/>
            <ac:picMk id="4" creationId="{1CB1ECCF-9AB5-6320-55E1-B6E1AF37BE97}"/>
          </ac:picMkLst>
        </pc:picChg>
      </pc:sldChg>
      <pc:sldChg chg="addSp delSp modSp">
        <pc:chgData name="ESTHER CHUKWU" userId="S::esther.chukwu@yorksj.ac.uk::e224bbe8-1210-4dff-bc36-66c8ed9f3458" providerId="AD" clId="Web-{86CDB0C9-CC19-6FB5-EC6B-972C1CB2C2C3}" dt="2024-05-23T11:15:15.445" v="2672" actId="14100"/>
        <pc:sldMkLst>
          <pc:docMk/>
          <pc:sldMk cId="3395692728" sldId="299"/>
        </pc:sldMkLst>
        <pc:spChg chg="add del">
          <ac:chgData name="ESTHER CHUKWU" userId="S::esther.chukwu@yorksj.ac.uk::e224bbe8-1210-4dff-bc36-66c8ed9f3458" providerId="AD" clId="Web-{86CDB0C9-CC19-6FB5-EC6B-972C1CB2C2C3}" dt="2024-05-23T11:08:55.141" v="2389"/>
          <ac:spMkLst>
            <pc:docMk/>
            <pc:sldMk cId="3395692728" sldId="299"/>
            <ac:spMk id="3" creationId="{162FC04E-BABF-F466-CA07-A134C117883B}"/>
          </ac:spMkLst>
        </pc:spChg>
        <pc:spChg chg="add del">
          <ac:chgData name="ESTHER CHUKWU" userId="S::esther.chukwu@yorksj.ac.uk::e224bbe8-1210-4dff-bc36-66c8ed9f3458" providerId="AD" clId="Web-{86CDB0C9-CC19-6FB5-EC6B-972C1CB2C2C3}" dt="2024-05-23T11:09:20.658" v="2392"/>
          <ac:spMkLst>
            <pc:docMk/>
            <pc:sldMk cId="3395692728" sldId="299"/>
            <ac:spMk id="4" creationId="{6AB214EA-27DA-E945-E7D1-2874269A3206}"/>
          </ac:spMkLst>
        </pc:spChg>
        <pc:spChg chg="add del">
          <ac:chgData name="ESTHER CHUKWU" userId="S::esther.chukwu@yorksj.ac.uk::e224bbe8-1210-4dff-bc36-66c8ed9f3458" providerId="AD" clId="Web-{86CDB0C9-CC19-6FB5-EC6B-972C1CB2C2C3}" dt="2024-05-23T11:09:50.004" v="2394"/>
          <ac:spMkLst>
            <pc:docMk/>
            <pc:sldMk cId="3395692728" sldId="299"/>
            <ac:spMk id="5" creationId="{7A729EE1-82E3-5DB6-2322-45095093E151}"/>
          </ac:spMkLst>
        </pc:spChg>
        <pc:spChg chg="add del mod">
          <ac:chgData name="ESTHER CHUKWU" userId="S::esther.chukwu@yorksj.ac.uk::e224bbe8-1210-4dff-bc36-66c8ed9f3458" providerId="AD" clId="Web-{86CDB0C9-CC19-6FB5-EC6B-972C1CB2C2C3}" dt="2024-05-23T11:15:15.445" v="2672" actId="14100"/>
          <ac:spMkLst>
            <pc:docMk/>
            <pc:sldMk cId="3395692728" sldId="299"/>
            <ac:spMk id="6" creationId="{60E0B51A-69BE-B1D3-8598-8C493C6148F0}"/>
          </ac:spMkLst>
        </pc:spChg>
        <pc:spChg chg="mod">
          <ac:chgData name="ESTHER CHUKWU" userId="S::esther.chukwu@yorksj.ac.uk::e224bbe8-1210-4dff-bc36-66c8ed9f3458" providerId="AD" clId="Web-{86CDB0C9-CC19-6FB5-EC6B-972C1CB2C2C3}" dt="2024-05-23T11:10:20.974" v="2434" actId="20577"/>
          <ac:spMkLst>
            <pc:docMk/>
            <pc:sldMk cId="3395692728" sldId="299"/>
            <ac:spMk id="13" creationId="{00000000-0000-0000-0000-000000000000}"/>
          </ac:spMkLst>
        </pc:spChg>
        <pc:spChg chg="mod">
          <ac:chgData name="ESTHER CHUKWU" userId="S::esther.chukwu@yorksj.ac.uk::e224bbe8-1210-4dff-bc36-66c8ed9f3458" providerId="AD" clId="Web-{86CDB0C9-CC19-6FB5-EC6B-972C1CB2C2C3}" dt="2024-05-23T06:43:36.327" v="411"/>
          <ac:spMkLst>
            <pc:docMk/>
            <pc:sldMk cId="3395692728" sldId="299"/>
            <ac:spMk id="16" creationId="{D9B3B3F0-E9B4-B51D-9316-131F81B19915}"/>
          </ac:spMkLst>
        </pc:spChg>
        <pc:picChg chg="add mod">
          <ac:chgData name="ESTHER CHUKWU" userId="S::esther.chukwu@yorksj.ac.uk::e224bbe8-1210-4dff-bc36-66c8ed9f3458" providerId="AD" clId="Web-{86CDB0C9-CC19-6FB5-EC6B-972C1CB2C2C3}" dt="2024-05-23T06:51:28.131" v="419" actId="1076"/>
          <ac:picMkLst>
            <pc:docMk/>
            <pc:sldMk cId="3395692728" sldId="299"/>
            <ac:picMk id="2" creationId="{E61852BF-1F93-9963-C2E4-EF78C9D1A4B2}"/>
          </ac:picMkLst>
        </pc:picChg>
      </pc:sldChg>
      <pc:sldChg chg="modSp new">
        <pc:chgData name="ESTHER CHUKWU" userId="S::esther.chukwu@yorksj.ac.uk::e224bbe8-1210-4dff-bc36-66c8ed9f3458" providerId="AD" clId="Web-{86CDB0C9-CC19-6FB5-EC6B-972C1CB2C2C3}" dt="2024-05-23T11:16:47.122" v="2691" actId="20577"/>
        <pc:sldMkLst>
          <pc:docMk/>
          <pc:sldMk cId="2549941085" sldId="306"/>
        </pc:sldMkLst>
        <pc:spChg chg="mod">
          <ac:chgData name="ESTHER CHUKWU" userId="S::esther.chukwu@yorksj.ac.uk::e224bbe8-1210-4dff-bc36-66c8ed9f3458" providerId="AD" clId="Web-{86CDB0C9-CC19-6FB5-EC6B-972C1CB2C2C3}" dt="2024-05-23T09:39:47.157" v="757" actId="20577"/>
          <ac:spMkLst>
            <pc:docMk/>
            <pc:sldMk cId="2549941085" sldId="306"/>
            <ac:spMk id="2" creationId="{1C945D17-97EC-D85C-102A-3898260DB4C0}"/>
          </ac:spMkLst>
        </pc:spChg>
        <pc:spChg chg="mod">
          <ac:chgData name="ESTHER CHUKWU" userId="S::esther.chukwu@yorksj.ac.uk::e224bbe8-1210-4dff-bc36-66c8ed9f3458" providerId="AD" clId="Web-{86CDB0C9-CC19-6FB5-EC6B-972C1CB2C2C3}" dt="2024-05-23T11:16:47.122" v="2691" actId="20577"/>
          <ac:spMkLst>
            <pc:docMk/>
            <pc:sldMk cId="2549941085" sldId="306"/>
            <ac:spMk id="3" creationId="{F76DAC2B-A88E-C3B5-5364-E94D2EFCBA34}"/>
          </ac:spMkLst>
        </pc:spChg>
      </pc:sldChg>
      <pc:sldChg chg="addSp modSp new">
        <pc:chgData name="ESTHER CHUKWU" userId="S::esther.chukwu@yorksj.ac.uk::e224bbe8-1210-4dff-bc36-66c8ed9f3458" providerId="AD" clId="Web-{86CDB0C9-CC19-6FB5-EC6B-972C1CB2C2C3}" dt="2024-05-23T10:36:08.386" v="1486" actId="14100"/>
        <pc:sldMkLst>
          <pc:docMk/>
          <pc:sldMk cId="243054323" sldId="307"/>
        </pc:sldMkLst>
        <pc:spChg chg="mod">
          <ac:chgData name="ESTHER CHUKWU" userId="S::esther.chukwu@yorksj.ac.uk::e224bbe8-1210-4dff-bc36-66c8ed9f3458" providerId="AD" clId="Web-{86CDB0C9-CC19-6FB5-EC6B-972C1CB2C2C3}" dt="2024-05-23T10:05:29.310" v="1018" actId="20577"/>
          <ac:spMkLst>
            <pc:docMk/>
            <pc:sldMk cId="243054323" sldId="307"/>
            <ac:spMk id="2" creationId="{0F2D18B6-A27E-1741-41A9-3F6BED9C1047}"/>
          </ac:spMkLst>
        </pc:spChg>
        <pc:spChg chg="mod">
          <ac:chgData name="ESTHER CHUKWU" userId="S::esther.chukwu@yorksj.ac.uk::e224bbe8-1210-4dff-bc36-66c8ed9f3458" providerId="AD" clId="Web-{86CDB0C9-CC19-6FB5-EC6B-972C1CB2C2C3}" dt="2024-05-23T10:05:58.296" v="1026" actId="14100"/>
          <ac:spMkLst>
            <pc:docMk/>
            <pc:sldMk cId="243054323" sldId="307"/>
            <ac:spMk id="3" creationId="{D6C7911D-7918-A1BC-1D64-9B437137900C}"/>
          </ac:spMkLst>
        </pc:spChg>
        <pc:picChg chg="add mod">
          <ac:chgData name="ESTHER CHUKWU" userId="S::esther.chukwu@yorksj.ac.uk::e224bbe8-1210-4dff-bc36-66c8ed9f3458" providerId="AD" clId="Web-{86CDB0C9-CC19-6FB5-EC6B-972C1CB2C2C3}" dt="2024-05-23T10:36:08.386" v="1486" actId="14100"/>
          <ac:picMkLst>
            <pc:docMk/>
            <pc:sldMk cId="243054323" sldId="307"/>
            <ac:picMk id="4" creationId="{8D43E082-5203-A1EA-092D-B45221F3714E}"/>
          </ac:picMkLst>
        </pc:picChg>
      </pc:sldChg>
      <pc:sldChg chg="modSp new">
        <pc:chgData name="ESTHER CHUKWU" userId="S::esther.chukwu@yorksj.ac.uk::e224bbe8-1210-4dff-bc36-66c8ed9f3458" providerId="AD" clId="Web-{86CDB0C9-CC19-6FB5-EC6B-972C1CB2C2C3}" dt="2024-05-23T10:58:59.872" v="2179" actId="14100"/>
        <pc:sldMkLst>
          <pc:docMk/>
          <pc:sldMk cId="3502749516" sldId="308"/>
        </pc:sldMkLst>
        <pc:spChg chg="mod">
          <ac:chgData name="ESTHER CHUKWU" userId="S::esther.chukwu@yorksj.ac.uk::e224bbe8-1210-4dff-bc36-66c8ed9f3458" providerId="AD" clId="Web-{86CDB0C9-CC19-6FB5-EC6B-972C1CB2C2C3}" dt="2024-05-23T10:52:57.882" v="1867" actId="20577"/>
          <ac:spMkLst>
            <pc:docMk/>
            <pc:sldMk cId="3502749516" sldId="308"/>
            <ac:spMk id="2" creationId="{D477C004-D669-3687-BDC0-8BDAC895373E}"/>
          </ac:spMkLst>
        </pc:spChg>
        <pc:spChg chg="mod">
          <ac:chgData name="ESTHER CHUKWU" userId="S::esther.chukwu@yorksj.ac.uk::e224bbe8-1210-4dff-bc36-66c8ed9f3458" providerId="AD" clId="Web-{86CDB0C9-CC19-6FB5-EC6B-972C1CB2C2C3}" dt="2024-05-23T10:58:59.872" v="2179" actId="14100"/>
          <ac:spMkLst>
            <pc:docMk/>
            <pc:sldMk cId="3502749516" sldId="308"/>
            <ac:spMk id="3" creationId="{FB7423BD-9E5C-AFC6-281D-C3A57C6308F4}"/>
          </ac:spMkLst>
        </pc:spChg>
      </pc:sldChg>
    </pc:docChg>
  </pc:docChgLst>
  <pc:docChgLst>
    <pc:chgData name="JAMIU AROGUNDADE" userId="S::jamiu.arogundade@yorksj.ac.uk::6ec29c80-e9fc-4097-bc33-f07fa6436be4" providerId="AD" clId="Web-{57ABC50F-6B61-77A4-FC17-E662B181A3AA}"/>
    <pc:docChg chg="addSld delSld modSld sldOrd">
      <pc:chgData name="JAMIU AROGUNDADE" userId="S::jamiu.arogundade@yorksj.ac.uk::6ec29c80-e9fc-4097-bc33-f07fa6436be4" providerId="AD" clId="Web-{57ABC50F-6B61-77A4-FC17-E662B181A3AA}" dt="2024-05-21T15:14:39.201" v="618"/>
      <pc:docMkLst>
        <pc:docMk/>
      </pc:docMkLst>
      <pc:sldChg chg="addSp delSp modSp mod modClrScheme chgLayout">
        <pc:chgData name="JAMIU AROGUNDADE" userId="S::jamiu.arogundade@yorksj.ac.uk::6ec29c80-e9fc-4097-bc33-f07fa6436be4" providerId="AD" clId="Web-{57ABC50F-6B61-77A4-FC17-E662B181A3AA}" dt="2024-05-21T13:58:42.657" v="148" actId="20577"/>
        <pc:sldMkLst>
          <pc:docMk/>
          <pc:sldMk cId="2215894925" sldId="261"/>
        </pc:sldMkLst>
        <pc:spChg chg="mod">
          <ac:chgData name="JAMIU AROGUNDADE" userId="S::jamiu.arogundade@yorksj.ac.uk::6ec29c80-e9fc-4097-bc33-f07fa6436be4" providerId="AD" clId="Web-{57ABC50F-6B61-77A4-FC17-E662B181A3AA}" dt="2024-05-21T13:50:36.474" v="122"/>
          <ac:spMkLst>
            <pc:docMk/>
            <pc:sldMk cId="2215894925" sldId="261"/>
            <ac:spMk id="2" creationId="{00000000-0000-0000-0000-000000000000}"/>
          </ac:spMkLst>
        </pc:spChg>
        <pc:spChg chg="add del">
          <ac:chgData name="JAMIU AROGUNDADE" userId="S::jamiu.arogundade@yorksj.ac.uk::6ec29c80-e9fc-4097-bc33-f07fa6436be4" providerId="AD" clId="Web-{57ABC50F-6B61-77A4-FC17-E662B181A3AA}" dt="2024-05-21T13:41:42.149" v="60"/>
          <ac:spMkLst>
            <pc:docMk/>
            <pc:sldMk cId="2215894925" sldId="261"/>
            <ac:spMk id="3" creationId="{5B676CF5-6F89-83DB-8856-2A2486ECC10B}"/>
          </ac:spMkLst>
        </pc:spChg>
        <pc:spChg chg="add mod ord">
          <ac:chgData name="JAMIU AROGUNDADE" userId="S::jamiu.arogundade@yorksj.ac.uk::6ec29c80-e9fc-4097-bc33-f07fa6436be4" providerId="AD" clId="Web-{57ABC50F-6B61-77A4-FC17-E662B181A3AA}" dt="2024-05-21T13:58:42.657" v="148" actId="20577"/>
          <ac:spMkLst>
            <pc:docMk/>
            <pc:sldMk cId="2215894925" sldId="261"/>
            <ac:spMk id="4" creationId="{C477E9F0-D296-D63E-515F-6719286297CC}"/>
          </ac:spMkLst>
        </pc:spChg>
        <pc:spChg chg="add mod">
          <ac:chgData name="JAMIU AROGUNDADE" userId="S::jamiu.arogundade@yorksj.ac.uk::6ec29c80-e9fc-4097-bc33-f07fa6436be4" providerId="AD" clId="Web-{57ABC50F-6B61-77A4-FC17-E662B181A3AA}" dt="2024-05-21T13:58:10.812" v="145" actId="20577"/>
          <ac:spMkLst>
            <pc:docMk/>
            <pc:sldMk cId="2215894925" sldId="261"/>
            <ac:spMk id="6" creationId="{8B8174B7-706D-9E12-FDC5-597752BBFBA5}"/>
          </ac:spMkLst>
        </pc:spChg>
        <pc:spChg chg="add del mod">
          <ac:chgData name="JAMIU AROGUNDADE" userId="S::jamiu.arogundade@yorksj.ac.uk::6ec29c80-e9fc-4097-bc33-f07fa6436be4" providerId="AD" clId="Web-{57ABC50F-6B61-77A4-FC17-E662B181A3AA}" dt="2024-05-21T13:50:36.458" v="121"/>
          <ac:spMkLst>
            <pc:docMk/>
            <pc:sldMk cId="2215894925" sldId="261"/>
            <ac:spMk id="10" creationId="{9CA163A5-46BD-D019-83B5-23B45A663445}"/>
          </ac:spMkLst>
        </pc:spChg>
        <pc:spChg chg="add del mod">
          <ac:chgData name="JAMIU AROGUNDADE" userId="S::jamiu.arogundade@yorksj.ac.uk::6ec29c80-e9fc-4097-bc33-f07fa6436be4" providerId="AD" clId="Web-{57ABC50F-6B61-77A4-FC17-E662B181A3AA}" dt="2024-05-21T13:50:36.458" v="121"/>
          <ac:spMkLst>
            <pc:docMk/>
            <pc:sldMk cId="2215894925" sldId="261"/>
            <ac:spMk id="12" creationId="{2DD19FD4-F965-53F6-046F-4DAC518FB4B5}"/>
          </ac:spMkLst>
        </pc:spChg>
        <pc:picChg chg="add mod">
          <ac:chgData name="JAMIU AROGUNDADE" userId="S::jamiu.arogundade@yorksj.ac.uk::6ec29c80-e9fc-4097-bc33-f07fa6436be4" providerId="AD" clId="Web-{57ABC50F-6B61-77A4-FC17-E662B181A3AA}" dt="2024-05-21T13:57:14.702" v="140" actId="1076"/>
          <ac:picMkLst>
            <pc:docMk/>
            <pc:sldMk cId="2215894925" sldId="261"/>
            <ac:picMk id="5" creationId="{9EC3ABDE-CE12-FF30-2B4F-6EC8200E89A3}"/>
          </ac:picMkLst>
        </pc:picChg>
      </pc:sldChg>
      <pc:sldChg chg="del">
        <pc:chgData name="JAMIU AROGUNDADE" userId="S::jamiu.arogundade@yorksj.ac.uk::6ec29c80-e9fc-4097-bc33-f07fa6436be4" providerId="AD" clId="Web-{57ABC50F-6B61-77A4-FC17-E662B181A3AA}" dt="2024-05-21T15:14:36.529" v="616"/>
        <pc:sldMkLst>
          <pc:docMk/>
          <pc:sldMk cId="465021443" sldId="262"/>
        </pc:sldMkLst>
      </pc:sldChg>
      <pc:sldChg chg="addSp delSp modSp ord">
        <pc:chgData name="JAMIU AROGUNDADE" userId="S::jamiu.arogundade@yorksj.ac.uk::6ec29c80-e9fc-4097-bc33-f07fa6436be4" providerId="AD" clId="Web-{57ABC50F-6B61-77A4-FC17-E662B181A3AA}" dt="2024-05-21T15:13:06.371" v="613"/>
        <pc:sldMkLst>
          <pc:docMk/>
          <pc:sldMk cId="1797304117" sldId="263"/>
        </pc:sldMkLst>
        <pc:spChg chg="del mod">
          <ac:chgData name="JAMIU AROGUNDADE" userId="S::jamiu.arogundade@yorksj.ac.uk::6ec29c80-e9fc-4097-bc33-f07fa6436be4" providerId="AD" clId="Web-{57ABC50F-6B61-77A4-FC17-E662B181A3AA}" dt="2024-05-21T14:56:45.285" v="530"/>
          <ac:spMkLst>
            <pc:docMk/>
            <pc:sldMk cId="1797304117" sldId="263"/>
            <ac:spMk id="2" creationId="{00000000-0000-0000-0000-000000000000}"/>
          </ac:spMkLst>
        </pc:spChg>
        <pc:spChg chg="del mod">
          <ac:chgData name="JAMIU AROGUNDADE" userId="S::jamiu.arogundade@yorksj.ac.uk::6ec29c80-e9fc-4097-bc33-f07fa6436be4" providerId="AD" clId="Web-{57ABC50F-6B61-77A4-FC17-E662B181A3AA}" dt="2024-05-21T14:23:39.817" v="355"/>
          <ac:spMkLst>
            <pc:docMk/>
            <pc:sldMk cId="1797304117" sldId="263"/>
            <ac:spMk id="4" creationId="{00000000-0000-0000-0000-000000000000}"/>
          </ac:spMkLst>
        </pc:spChg>
        <pc:spChg chg="add del mod">
          <ac:chgData name="JAMIU AROGUNDADE" userId="S::jamiu.arogundade@yorksj.ac.uk::6ec29c80-e9fc-4097-bc33-f07fa6436be4" providerId="AD" clId="Web-{57ABC50F-6B61-77A4-FC17-E662B181A3AA}" dt="2024-05-21T14:56:45.238" v="529"/>
          <ac:spMkLst>
            <pc:docMk/>
            <pc:sldMk cId="1797304117" sldId="263"/>
            <ac:spMk id="5" creationId="{8B7E9404-1B1D-4394-E9E6-8C34CA0E1942}"/>
          </ac:spMkLst>
        </pc:spChg>
        <pc:spChg chg="del mod">
          <ac:chgData name="JAMIU AROGUNDADE" userId="S::jamiu.arogundade@yorksj.ac.uk::6ec29c80-e9fc-4097-bc33-f07fa6436be4" providerId="AD" clId="Web-{57ABC50F-6B61-77A4-FC17-E662B181A3AA}" dt="2024-05-21T14:15:59.072" v="308"/>
          <ac:spMkLst>
            <pc:docMk/>
            <pc:sldMk cId="1797304117" sldId="263"/>
            <ac:spMk id="6" creationId="{00000000-0000-0000-0000-000000000000}"/>
          </ac:spMkLst>
        </pc:spChg>
        <pc:spChg chg="add del mod topLvl">
          <ac:chgData name="JAMIU AROGUNDADE" userId="S::jamiu.arogundade@yorksj.ac.uk::6ec29c80-e9fc-4097-bc33-f07fa6436be4" providerId="AD" clId="Web-{57ABC50F-6B61-77A4-FC17-E662B181A3AA}" dt="2024-05-21T14:56:45.238" v="528"/>
          <ac:spMkLst>
            <pc:docMk/>
            <pc:sldMk cId="1797304117" sldId="263"/>
            <ac:spMk id="7" creationId="{C80B699D-F3A7-F7FA-D271-0325F2C2FDC2}"/>
          </ac:spMkLst>
        </pc:spChg>
        <pc:spChg chg="add del mod">
          <ac:chgData name="JAMIU AROGUNDADE" userId="S::jamiu.arogundade@yorksj.ac.uk::6ec29c80-e9fc-4097-bc33-f07fa6436be4" providerId="AD" clId="Web-{57ABC50F-6B61-77A4-FC17-E662B181A3AA}" dt="2024-05-21T14:22:14.065" v="353"/>
          <ac:spMkLst>
            <pc:docMk/>
            <pc:sldMk cId="1797304117" sldId="263"/>
            <ac:spMk id="8" creationId="{FCFC6661-EBB7-CD77-EBF4-93E184A28539}"/>
          </ac:spMkLst>
        </pc:spChg>
        <pc:spChg chg="add del mod">
          <ac:chgData name="JAMIU AROGUNDADE" userId="S::jamiu.arogundade@yorksj.ac.uk::6ec29c80-e9fc-4097-bc33-f07fa6436be4" providerId="AD" clId="Web-{57ABC50F-6B61-77A4-FC17-E662B181A3AA}" dt="2024-05-21T14:21:56.174" v="348"/>
          <ac:spMkLst>
            <pc:docMk/>
            <pc:sldMk cId="1797304117" sldId="263"/>
            <ac:spMk id="9" creationId="{B767E27A-B6E8-41DD-2225-263679C64504}"/>
          </ac:spMkLst>
        </pc:spChg>
        <pc:spChg chg="add del mod topLvl">
          <ac:chgData name="JAMIU AROGUNDADE" userId="S::jamiu.arogundade@yorksj.ac.uk::6ec29c80-e9fc-4097-bc33-f07fa6436be4" providerId="AD" clId="Web-{57ABC50F-6B61-77A4-FC17-E662B181A3AA}" dt="2024-05-21T14:56:45.238" v="527"/>
          <ac:spMkLst>
            <pc:docMk/>
            <pc:sldMk cId="1797304117" sldId="263"/>
            <ac:spMk id="10" creationId="{B78E789D-1501-A6B4-3A35-DC9950916BDE}"/>
          </ac:spMkLst>
        </pc:spChg>
        <pc:spChg chg="del mod topLvl">
          <ac:chgData name="JAMIU AROGUNDADE" userId="S::jamiu.arogundade@yorksj.ac.uk::6ec29c80-e9fc-4097-bc33-f07fa6436be4" providerId="AD" clId="Web-{57ABC50F-6B61-77A4-FC17-E662B181A3AA}" dt="2024-05-21T14:56:45.238" v="526"/>
          <ac:spMkLst>
            <pc:docMk/>
            <pc:sldMk cId="1797304117" sldId="263"/>
            <ac:spMk id="13" creationId="{8D24A13B-F9AF-BAA4-5558-8F4D6040D318}"/>
          </ac:spMkLst>
        </pc:spChg>
        <pc:spChg chg="del mod topLvl">
          <ac:chgData name="JAMIU AROGUNDADE" userId="S::jamiu.arogundade@yorksj.ac.uk::6ec29c80-e9fc-4097-bc33-f07fa6436be4" providerId="AD" clId="Web-{57ABC50F-6B61-77A4-FC17-E662B181A3AA}" dt="2024-05-21T14:56:45.238" v="525"/>
          <ac:spMkLst>
            <pc:docMk/>
            <pc:sldMk cId="1797304117" sldId="263"/>
            <ac:spMk id="14" creationId="{73E7D616-46E2-34B3-F18C-84B9F9EB95F1}"/>
          </ac:spMkLst>
        </pc:spChg>
        <pc:spChg chg="mod">
          <ac:chgData name="JAMIU AROGUNDADE" userId="S::jamiu.arogundade@yorksj.ac.uk::6ec29c80-e9fc-4097-bc33-f07fa6436be4" providerId="AD" clId="Web-{57ABC50F-6B61-77A4-FC17-E662B181A3AA}" dt="2024-05-21T14:31:47.235" v="451"/>
          <ac:spMkLst>
            <pc:docMk/>
            <pc:sldMk cId="1797304117" sldId="263"/>
            <ac:spMk id="19" creationId="{69165442-CFDC-61BE-26BD-C96CD255DFAC}"/>
          </ac:spMkLst>
        </pc:spChg>
        <pc:spChg chg="add del mod">
          <ac:chgData name="JAMIU AROGUNDADE" userId="S::jamiu.arogundade@yorksj.ac.uk::6ec29c80-e9fc-4097-bc33-f07fa6436be4" providerId="AD" clId="Web-{57ABC50F-6B61-77A4-FC17-E662B181A3AA}" dt="2024-05-21T14:56:45.238" v="523"/>
          <ac:spMkLst>
            <pc:docMk/>
            <pc:sldMk cId="1797304117" sldId="263"/>
            <ac:spMk id="21" creationId="{EA950D4A-CFB2-2F4F-69BE-133459BA7B2B}"/>
          </ac:spMkLst>
        </pc:spChg>
        <pc:spChg chg="add del mod">
          <ac:chgData name="JAMIU AROGUNDADE" userId="S::jamiu.arogundade@yorksj.ac.uk::6ec29c80-e9fc-4097-bc33-f07fa6436be4" providerId="AD" clId="Web-{57ABC50F-6B61-77A4-FC17-E662B181A3AA}" dt="2024-05-21T14:56:45.238" v="522"/>
          <ac:spMkLst>
            <pc:docMk/>
            <pc:sldMk cId="1797304117" sldId="263"/>
            <ac:spMk id="22" creationId="{2AA498E3-C8A5-E63E-51EA-8EBDD6F22C8D}"/>
          </ac:spMkLst>
        </pc:spChg>
        <pc:spChg chg="add del mod">
          <ac:chgData name="JAMIU AROGUNDADE" userId="S::jamiu.arogundade@yorksj.ac.uk::6ec29c80-e9fc-4097-bc33-f07fa6436be4" providerId="AD" clId="Web-{57ABC50F-6B61-77A4-FC17-E662B181A3AA}" dt="2024-05-21T14:56:45.238" v="521"/>
          <ac:spMkLst>
            <pc:docMk/>
            <pc:sldMk cId="1797304117" sldId="263"/>
            <ac:spMk id="23" creationId="{F53BE21D-8EAF-BDB9-068E-FE3EECD8AC7F}"/>
          </ac:spMkLst>
        </pc:spChg>
        <pc:spChg chg="add mod">
          <ac:chgData name="JAMIU AROGUNDADE" userId="S::jamiu.arogundade@yorksj.ac.uk::6ec29c80-e9fc-4097-bc33-f07fa6436be4" providerId="AD" clId="Web-{57ABC50F-6B61-77A4-FC17-E662B181A3AA}" dt="2024-05-21T14:56:45.285" v="530"/>
          <ac:spMkLst>
            <pc:docMk/>
            <pc:sldMk cId="1797304117" sldId="263"/>
            <ac:spMk id="25" creationId="{BB3D1ADB-F8F4-95B3-C414-7AFB0723ABF2}"/>
          </ac:spMkLst>
        </pc:spChg>
        <pc:grpChg chg="add del mod">
          <ac:chgData name="JAMIU AROGUNDADE" userId="S::jamiu.arogundade@yorksj.ac.uk::6ec29c80-e9fc-4097-bc33-f07fa6436be4" providerId="AD" clId="Web-{57ABC50F-6B61-77A4-FC17-E662B181A3AA}" dt="2024-05-21T14:32:17.360" v="452"/>
          <ac:grpSpMkLst>
            <pc:docMk/>
            <pc:sldMk cId="1797304117" sldId="263"/>
            <ac:grpSpMk id="11" creationId="{6D347365-250C-96E4-1C08-1F7A73170222}"/>
          </ac:grpSpMkLst>
        </pc:grpChg>
        <pc:grpChg chg="add del mod">
          <ac:chgData name="JAMIU AROGUNDADE" userId="S::jamiu.arogundade@yorksj.ac.uk::6ec29c80-e9fc-4097-bc33-f07fa6436be4" providerId="AD" clId="Web-{57ABC50F-6B61-77A4-FC17-E662B181A3AA}" dt="2024-05-21T14:29:38.575" v="437"/>
          <ac:grpSpMkLst>
            <pc:docMk/>
            <pc:sldMk cId="1797304117" sldId="263"/>
            <ac:grpSpMk id="12" creationId="{FB4A2C3D-1A81-716E-A56F-B3F85D491259}"/>
          </ac:grpSpMkLst>
        </pc:grpChg>
        <pc:grpChg chg="add del mod">
          <ac:chgData name="JAMIU AROGUNDADE" userId="S::jamiu.arogundade@yorksj.ac.uk::6ec29c80-e9fc-4097-bc33-f07fa6436be4" providerId="AD" clId="Web-{57ABC50F-6B61-77A4-FC17-E662B181A3AA}" dt="2024-05-21T14:26:30.790" v="381"/>
          <ac:grpSpMkLst>
            <pc:docMk/>
            <pc:sldMk cId="1797304117" sldId="263"/>
            <ac:grpSpMk id="15" creationId="{7DC2B5A5-E49A-32EF-2059-1CC54C30C925}"/>
          </ac:grpSpMkLst>
        </pc:grpChg>
        <pc:grpChg chg="add del mod">
          <ac:chgData name="JAMIU AROGUNDADE" userId="S::jamiu.arogundade@yorksj.ac.uk::6ec29c80-e9fc-4097-bc33-f07fa6436be4" providerId="AD" clId="Web-{57ABC50F-6B61-77A4-FC17-E662B181A3AA}" dt="2024-05-21T14:56:45.238" v="524"/>
          <ac:grpSpMkLst>
            <pc:docMk/>
            <pc:sldMk cId="1797304117" sldId="263"/>
            <ac:grpSpMk id="18" creationId="{60F0F6F2-6F8C-387B-E0D6-2A7FADAFD8EF}"/>
          </ac:grpSpMkLst>
        </pc:grpChg>
      </pc:sldChg>
      <pc:sldChg chg="add del replId">
        <pc:chgData name="JAMIU AROGUNDADE" userId="S::jamiu.arogundade@yorksj.ac.uk::6ec29c80-e9fc-4097-bc33-f07fa6436be4" providerId="AD" clId="Web-{57ABC50F-6B61-77A4-FC17-E662B181A3AA}" dt="2024-05-21T15:14:37.998" v="617"/>
        <pc:sldMkLst>
          <pc:docMk/>
          <pc:sldMk cId="590622907" sldId="270"/>
        </pc:sldMkLst>
      </pc:sldChg>
      <pc:sldChg chg="add del replId">
        <pc:chgData name="JAMIU AROGUNDADE" userId="S::jamiu.arogundade@yorksj.ac.uk::6ec29c80-e9fc-4097-bc33-f07fa6436be4" providerId="AD" clId="Web-{57ABC50F-6B61-77A4-FC17-E662B181A3AA}" dt="2024-05-21T15:14:39.201" v="618"/>
        <pc:sldMkLst>
          <pc:docMk/>
          <pc:sldMk cId="2576434627" sldId="271"/>
        </pc:sldMkLst>
      </pc:sldChg>
      <pc:sldChg chg="addSp modSp add replId">
        <pc:chgData name="JAMIU AROGUNDADE" userId="S::jamiu.arogundade@yorksj.ac.uk::6ec29c80-e9fc-4097-bc33-f07fa6436be4" providerId="AD" clId="Web-{57ABC50F-6B61-77A4-FC17-E662B181A3AA}" dt="2024-05-21T14:04:57.009" v="164" actId="20577"/>
        <pc:sldMkLst>
          <pc:docMk/>
          <pc:sldMk cId="2176455718" sldId="272"/>
        </pc:sldMkLst>
        <pc:spChg chg="add mod">
          <ac:chgData name="JAMIU AROGUNDADE" userId="S::jamiu.arogundade@yorksj.ac.uk::6ec29c80-e9fc-4097-bc33-f07fa6436be4" providerId="AD" clId="Web-{57ABC50F-6B61-77A4-FC17-E662B181A3AA}" dt="2024-05-21T14:04:57.009" v="164" actId="20577"/>
          <ac:spMkLst>
            <pc:docMk/>
            <pc:sldMk cId="2176455718" sldId="272"/>
            <ac:spMk id="2" creationId="{E0229C99-2EC4-6098-E323-D096D5C20D7E}"/>
          </ac:spMkLst>
        </pc:spChg>
      </pc:sldChg>
      <pc:sldChg chg="modSp add replId">
        <pc:chgData name="JAMIU AROGUNDADE" userId="S::jamiu.arogundade@yorksj.ac.uk::6ec29c80-e9fc-4097-bc33-f07fa6436be4" providerId="AD" clId="Web-{57ABC50F-6B61-77A4-FC17-E662B181A3AA}" dt="2024-05-21T14:08:29.827" v="224" actId="20577"/>
        <pc:sldMkLst>
          <pc:docMk/>
          <pc:sldMk cId="1618644616" sldId="273"/>
        </pc:sldMkLst>
        <pc:spChg chg="mod">
          <ac:chgData name="JAMIU AROGUNDADE" userId="S::jamiu.arogundade@yorksj.ac.uk::6ec29c80-e9fc-4097-bc33-f07fa6436be4" providerId="AD" clId="Web-{57ABC50F-6B61-77A4-FC17-E662B181A3AA}" dt="2024-05-21T14:08:29.827" v="224" actId="20577"/>
          <ac:spMkLst>
            <pc:docMk/>
            <pc:sldMk cId="1618644616" sldId="273"/>
            <ac:spMk id="2" creationId="{E0229C99-2EC4-6098-E323-D096D5C20D7E}"/>
          </ac:spMkLst>
        </pc:spChg>
      </pc:sldChg>
      <pc:sldChg chg="add replId">
        <pc:chgData name="JAMIU AROGUNDADE" userId="S::jamiu.arogundade@yorksj.ac.uk::6ec29c80-e9fc-4097-bc33-f07fa6436be4" providerId="AD" clId="Web-{57ABC50F-6B61-77A4-FC17-E662B181A3AA}" dt="2024-05-21T14:07:44.685" v="219"/>
        <pc:sldMkLst>
          <pc:docMk/>
          <pc:sldMk cId="3502430015" sldId="274"/>
        </pc:sldMkLst>
      </pc:sldChg>
      <pc:sldChg chg="addSp delSp modSp add replId">
        <pc:chgData name="JAMIU AROGUNDADE" userId="S::jamiu.arogundade@yorksj.ac.uk::6ec29c80-e9fc-4097-bc33-f07fa6436be4" providerId="AD" clId="Web-{57ABC50F-6B61-77A4-FC17-E662B181A3AA}" dt="2024-05-21T15:12:39.808" v="612" actId="20577"/>
        <pc:sldMkLst>
          <pc:docMk/>
          <pc:sldMk cId="555036441" sldId="275"/>
        </pc:sldMkLst>
        <pc:spChg chg="del mod">
          <ac:chgData name="JAMIU AROGUNDADE" userId="S::jamiu.arogundade@yorksj.ac.uk::6ec29c80-e9fc-4097-bc33-f07fa6436be4" providerId="AD" clId="Web-{57ABC50F-6B61-77A4-FC17-E662B181A3AA}" dt="2024-05-21T14:56:56.551" v="533"/>
          <ac:spMkLst>
            <pc:docMk/>
            <pc:sldMk cId="555036441" sldId="275"/>
            <ac:spMk id="2" creationId="{E0229C99-2EC4-6098-E323-D096D5C20D7E}"/>
          </ac:spMkLst>
        </pc:spChg>
        <pc:spChg chg="add">
          <ac:chgData name="JAMIU AROGUNDADE" userId="S::jamiu.arogundade@yorksj.ac.uk::6ec29c80-e9fc-4097-bc33-f07fa6436be4" providerId="AD" clId="Web-{57ABC50F-6B61-77A4-FC17-E662B181A3AA}" dt="2024-05-21T14:56:57.817" v="534"/>
          <ac:spMkLst>
            <pc:docMk/>
            <pc:sldMk cId="555036441" sldId="275"/>
            <ac:spMk id="3" creationId="{84205D1D-AE74-1569-AB81-6BC582E4A543}"/>
          </ac:spMkLst>
        </pc:spChg>
        <pc:spChg chg="add mod">
          <ac:chgData name="JAMIU AROGUNDADE" userId="S::jamiu.arogundade@yorksj.ac.uk::6ec29c80-e9fc-4097-bc33-f07fa6436be4" providerId="AD" clId="Web-{57ABC50F-6B61-77A4-FC17-E662B181A3AA}" dt="2024-05-21T15:12:39.808" v="612" actId="20577"/>
          <ac:spMkLst>
            <pc:docMk/>
            <pc:sldMk cId="555036441" sldId="275"/>
            <ac:spMk id="4" creationId="{8B7E9404-1B1D-4394-E9E6-8C34CA0E1942}"/>
          </ac:spMkLst>
        </pc:spChg>
        <pc:spChg chg="add mod">
          <ac:chgData name="JAMIU AROGUNDADE" userId="S::jamiu.arogundade@yorksj.ac.uk::6ec29c80-e9fc-4097-bc33-f07fa6436be4" providerId="AD" clId="Web-{57ABC50F-6B61-77A4-FC17-E662B181A3AA}" dt="2024-05-21T15:01:54.230" v="580" actId="14100"/>
          <ac:spMkLst>
            <pc:docMk/>
            <pc:sldMk cId="555036441" sldId="275"/>
            <ac:spMk id="5" creationId="{C80B699D-F3A7-F7FA-D271-0325F2C2FDC2}"/>
          </ac:spMkLst>
        </pc:spChg>
        <pc:spChg chg="add">
          <ac:chgData name="JAMIU AROGUNDADE" userId="S::jamiu.arogundade@yorksj.ac.uk::6ec29c80-e9fc-4097-bc33-f07fa6436be4" providerId="AD" clId="Web-{57ABC50F-6B61-77A4-FC17-E662B181A3AA}" dt="2024-05-21T14:56:57.817" v="534"/>
          <ac:spMkLst>
            <pc:docMk/>
            <pc:sldMk cId="555036441" sldId="275"/>
            <ac:spMk id="6" creationId="{B78E789D-1501-A6B4-3A35-DC9950916BDE}"/>
          </ac:spMkLst>
        </pc:spChg>
        <pc:spChg chg="add">
          <ac:chgData name="JAMIU AROGUNDADE" userId="S::jamiu.arogundade@yorksj.ac.uk::6ec29c80-e9fc-4097-bc33-f07fa6436be4" providerId="AD" clId="Web-{57ABC50F-6B61-77A4-FC17-E662B181A3AA}" dt="2024-05-21T14:56:57.817" v="534"/>
          <ac:spMkLst>
            <pc:docMk/>
            <pc:sldMk cId="555036441" sldId="275"/>
            <ac:spMk id="7" creationId="{8D24A13B-F9AF-BAA4-5558-8F4D6040D318}"/>
          </ac:spMkLst>
        </pc:spChg>
        <pc:spChg chg="add">
          <ac:chgData name="JAMIU AROGUNDADE" userId="S::jamiu.arogundade@yorksj.ac.uk::6ec29c80-e9fc-4097-bc33-f07fa6436be4" providerId="AD" clId="Web-{57ABC50F-6B61-77A4-FC17-E662B181A3AA}" dt="2024-05-21T14:56:57.817" v="534"/>
          <ac:spMkLst>
            <pc:docMk/>
            <pc:sldMk cId="555036441" sldId="275"/>
            <ac:spMk id="8" creationId="{73E7D616-46E2-34B3-F18C-84B9F9EB95F1}"/>
          </ac:spMkLst>
        </pc:spChg>
        <pc:spChg chg="add mod">
          <ac:chgData name="JAMIU AROGUNDADE" userId="S::jamiu.arogundade@yorksj.ac.uk::6ec29c80-e9fc-4097-bc33-f07fa6436be4" providerId="AD" clId="Web-{57ABC50F-6B61-77A4-FC17-E662B181A3AA}" dt="2024-05-21T14:58:39.163" v="548" actId="1076"/>
          <ac:spMkLst>
            <pc:docMk/>
            <pc:sldMk cId="555036441" sldId="275"/>
            <ac:spMk id="10" creationId="{EA950D4A-CFB2-2F4F-69BE-133459BA7B2B}"/>
          </ac:spMkLst>
        </pc:spChg>
        <pc:spChg chg="add del mod">
          <ac:chgData name="JAMIU AROGUNDADE" userId="S::jamiu.arogundade@yorksj.ac.uk::6ec29c80-e9fc-4097-bc33-f07fa6436be4" providerId="AD" clId="Web-{57ABC50F-6B61-77A4-FC17-E662B181A3AA}" dt="2024-05-21T14:57:41.208" v="539"/>
          <ac:spMkLst>
            <pc:docMk/>
            <pc:sldMk cId="555036441" sldId="275"/>
            <ac:spMk id="11" creationId="{2AA498E3-C8A5-E63E-51EA-8EBDD6F22C8D}"/>
          </ac:spMkLst>
        </pc:spChg>
        <pc:spChg chg="add mod">
          <ac:chgData name="JAMIU AROGUNDADE" userId="S::jamiu.arogundade@yorksj.ac.uk::6ec29c80-e9fc-4097-bc33-f07fa6436be4" providerId="AD" clId="Web-{57ABC50F-6B61-77A4-FC17-E662B181A3AA}" dt="2024-05-21T15:00:41.213" v="573" actId="14100"/>
          <ac:spMkLst>
            <pc:docMk/>
            <pc:sldMk cId="555036441" sldId="275"/>
            <ac:spMk id="12" creationId="{F53BE21D-8EAF-BDB9-068E-FE3EECD8AC7F}"/>
          </ac:spMkLst>
        </pc:spChg>
        <pc:spChg chg="add mod">
          <ac:chgData name="JAMIU AROGUNDADE" userId="S::jamiu.arogundade@yorksj.ac.uk::6ec29c80-e9fc-4097-bc33-f07fa6436be4" providerId="AD" clId="Web-{57ABC50F-6B61-77A4-FC17-E662B181A3AA}" dt="2024-05-21T15:01:17.510" v="578" actId="20577"/>
          <ac:spMkLst>
            <pc:docMk/>
            <pc:sldMk cId="555036441" sldId="275"/>
            <ac:spMk id="13" creationId="{69165442-CFDC-61BE-26BD-C96CD255DFAC}"/>
          </ac:spMkLst>
        </pc:spChg>
        <pc:spChg chg="add">
          <ac:chgData name="JAMIU AROGUNDADE" userId="S::jamiu.arogundade@yorksj.ac.uk::6ec29c80-e9fc-4097-bc33-f07fa6436be4" providerId="AD" clId="Web-{57ABC50F-6B61-77A4-FC17-E662B181A3AA}" dt="2024-05-21T14:56:57.817" v="534"/>
          <ac:spMkLst>
            <pc:docMk/>
            <pc:sldMk cId="555036441" sldId="275"/>
            <ac:spMk id="14" creationId="{FFD128B9-9037-482F-51EE-79C40F3D82B2}"/>
          </ac:spMkLst>
        </pc:spChg>
        <pc:spChg chg="add mod">
          <ac:chgData name="JAMIU AROGUNDADE" userId="S::jamiu.arogundade@yorksj.ac.uk::6ec29c80-e9fc-4097-bc33-f07fa6436be4" providerId="AD" clId="Web-{57ABC50F-6B61-77A4-FC17-E662B181A3AA}" dt="2024-05-21T14:59:54.711" v="568" actId="20577"/>
          <ac:spMkLst>
            <pc:docMk/>
            <pc:sldMk cId="555036441" sldId="275"/>
            <ac:spMk id="15" creationId="{9881EFD1-35BF-9795-F0EC-F5A4F272BE61}"/>
          </ac:spMkLst>
        </pc:spChg>
        <pc:spChg chg="add mod">
          <ac:chgData name="JAMIU AROGUNDADE" userId="S::jamiu.arogundade@yorksj.ac.uk::6ec29c80-e9fc-4097-bc33-f07fa6436be4" providerId="AD" clId="Web-{57ABC50F-6B61-77A4-FC17-E662B181A3AA}" dt="2024-05-21T15:09:36.241" v="595" actId="1076"/>
          <ac:spMkLst>
            <pc:docMk/>
            <pc:sldMk cId="555036441" sldId="275"/>
            <ac:spMk id="16" creationId="{FC3AADE1-3738-561F-D7A9-E33A19BBBF07}"/>
          </ac:spMkLst>
        </pc:spChg>
        <pc:spChg chg="add mod">
          <ac:chgData name="JAMIU AROGUNDADE" userId="S::jamiu.arogundade@yorksj.ac.uk::6ec29c80-e9fc-4097-bc33-f07fa6436be4" providerId="AD" clId="Web-{57ABC50F-6B61-77A4-FC17-E662B181A3AA}" dt="2024-05-21T15:10:25.304" v="605" actId="20577"/>
          <ac:spMkLst>
            <pc:docMk/>
            <pc:sldMk cId="555036441" sldId="275"/>
            <ac:spMk id="17" creationId="{21873A11-B2AB-DF6A-F9A0-8B023D3D1E30}"/>
          </ac:spMkLst>
        </pc:spChg>
        <pc:grpChg chg="add">
          <ac:chgData name="JAMIU AROGUNDADE" userId="S::jamiu.arogundade@yorksj.ac.uk::6ec29c80-e9fc-4097-bc33-f07fa6436be4" providerId="AD" clId="Web-{57ABC50F-6B61-77A4-FC17-E662B181A3AA}" dt="2024-05-21T14:56:57.817" v="534"/>
          <ac:grpSpMkLst>
            <pc:docMk/>
            <pc:sldMk cId="555036441" sldId="275"/>
            <ac:grpSpMk id="9" creationId="{60F0F6F2-6F8C-387B-E0D6-2A7FADAFD8EF}"/>
          </ac:grpSpMkLst>
        </pc:grpChg>
        <pc:grpChg chg="add">
          <ac:chgData name="JAMIU AROGUNDADE" userId="S::jamiu.arogundade@yorksj.ac.uk::6ec29c80-e9fc-4097-bc33-f07fa6436be4" providerId="AD" clId="Web-{57ABC50F-6B61-77A4-FC17-E662B181A3AA}" dt="2024-05-21T15:11:57.807" v="608"/>
          <ac:grpSpMkLst>
            <pc:docMk/>
            <pc:sldMk cId="555036441" sldId="275"/>
            <ac:grpSpMk id="18" creationId="{58F951D7-73C0-346F-1CBD-260AA8AB770C}"/>
          </ac:grpSpMkLst>
        </pc:grpChg>
      </pc:sldChg>
      <pc:sldChg chg="delSp add ord replId">
        <pc:chgData name="JAMIU AROGUNDADE" userId="S::jamiu.arogundade@yorksj.ac.uk::6ec29c80-e9fc-4097-bc33-f07fa6436be4" providerId="AD" clId="Web-{57ABC50F-6B61-77A4-FC17-E662B181A3AA}" dt="2024-05-21T15:13:25.855" v="614"/>
        <pc:sldMkLst>
          <pc:docMk/>
          <pc:sldMk cId="2233467869" sldId="276"/>
        </pc:sldMkLst>
        <pc:spChg chg="del">
          <ac:chgData name="JAMIU AROGUNDADE" userId="S::jamiu.arogundade@yorksj.ac.uk::6ec29c80-e9fc-4097-bc33-f07fa6436be4" providerId="AD" clId="Web-{57ABC50F-6B61-77A4-FC17-E662B181A3AA}" dt="2024-05-21T15:13:25.855" v="614"/>
          <ac:spMkLst>
            <pc:docMk/>
            <pc:sldMk cId="2233467869" sldId="276"/>
            <ac:spMk id="2" creationId="{E0229C99-2EC4-6098-E323-D096D5C20D7E}"/>
          </ac:spMkLst>
        </pc:spChg>
      </pc:sldChg>
      <pc:sldChg chg="add replId">
        <pc:chgData name="JAMIU AROGUNDADE" userId="S::jamiu.arogundade@yorksj.ac.uk::6ec29c80-e9fc-4097-bc33-f07fa6436be4" providerId="AD" clId="Web-{57ABC50F-6B61-77A4-FC17-E662B181A3AA}" dt="2024-05-21T14:07:56.764" v="222"/>
        <pc:sldMkLst>
          <pc:docMk/>
          <pc:sldMk cId="1554275871" sldId="277"/>
        </pc:sldMkLst>
      </pc:sldChg>
      <pc:sldChg chg="add replId">
        <pc:chgData name="JAMIU AROGUNDADE" userId="S::jamiu.arogundade@yorksj.ac.uk::6ec29c80-e9fc-4097-bc33-f07fa6436be4" providerId="AD" clId="Web-{57ABC50F-6B61-77A4-FC17-E662B181A3AA}" dt="2024-05-21T14:08:03.701" v="223"/>
        <pc:sldMkLst>
          <pc:docMk/>
          <pc:sldMk cId="2529872574" sldId="278"/>
        </pc:sldMkLst>
      </pc:sldChg>
      <pc:sldChg chg="add replId">
        <pc:chgData name="JAMIU AROGUNDADE" userId="S::jamiu.arogundade@yorksj.ac.uk::6ec29c80-e9fc-4097-bc33-f07fa6436be4" providerId="AD" clId="Web-{57ABC50F-6B61-77A4-FC17-E662B181A3AA}" dt="2024-05-21T15:13:31.652" v="615"/>
        <pc:sldMkLst>
          <pc:docMk/>
          <pc:sldMk cId="3323379162" sldId="279"/>
        </pc:sldMkLst>
      </pc:sldChg>
    </pc:docChg>
  </pc:docChgLst>
  <pc:docChgLst>
    <pc:chgData name="ESTHER CHUKWU" userId="S::esther.chukwu@yorksj.ac.uk::e224bbe8-1210-4dff-bc36-66c8ed9f3458" providerId="AD" clId="Web-{EFDD252E-2DD3-5491-BB9E-4B7E44822B27}"/>
    <pc:docChg chg="modSld">
      <pc:chgData name="ESTHER CHUKWU" userId="S::esther.chukwu@yorksj.ac.uk::e224bbe8-1210-4dff-bc36-66c8ed9f3458" providerId="AD" clId="Web-{EFDD252E-2DD3-5491-BB9E-4B7E44822B27}" dt="2024-05-22T09:25:24.931" v="2" actId="20577"/>
      <pc:docMkLst>
        <pc:docMk/>
      </pc:docMkLst>
      <pc:sldChg chg="modSp">
        <pc:chgData name="ESTHER CHUKWU" userId="S::esther.chukwu@yorksj.ac.uk::e224bbe8-1210-4dff-bc36-66c8ed9f3458" providerId="AD" clId="Web-{EFDD252E-2DD3-5491-BB9E-4B7E44822B27}" dt="2024-05-22T09:25:24.931" v="2" actId="20577"/>
        <pc:sldMkLst>
          <pc:docMk/>
          <pc:sldMk cId="3934562710" sldId="282"/>
        </pc:sldMkLst>
        <pc:spChg chg="mod">
          <ac:chgData name="ESTHER CHUKWU" userId="S::esther.chukwu@yorksj.ac.uk::e224bbe8-1210-4dff-bc36-66c8ed9f3458" providerId="AD" clId="Web-{EFDD252E-2DD3-5491-BB9E-4B7E44822B27}" dt="2024-05-22T09:25:24.931" v="2" actId="20577"/>
          <ac:spMkLst>
            <pc:docMk/>
            <pc:sldMk cId="3934562710" sldId="282"/>
            <ac:spMk id="14" creationId="{00000000-0000-0000-0000-000000000000}"/>
          </ac:spMkLst>
        </pc:spChg>
      </pc:sldChg>
    </pc:docChg>
  </pc:docChgLst>
  <pc:docChgLst>
    <pc:chgData name="JAMIU AROGUNDADE" userId="S::jamiu.arogundade@yorksj.ac.uk::6ec29c80-e9fc-4097-bc33-f07fa6436be4" providerId="AD" clId="Web-{8A912EC8-9B08-247C-13D1-F436B5A0EE5E}"/>
    <pc:docChg chg="modSld">
      <pc:chgData name="JAMIU AROGUNDADE" userId="S::jamiu.arogundade@yorksj.ac.uk::6ec29c80-e9fc-4097-bc33-f07fa6436be4" providerId="AD" clId="Web-{8A912EC8-9B08-247C-13D1-F436B5A0EE5E}" dt="2024-05-22T19:20:01.910" v="213" actId="1076"/>
      <pc:docMkLst>
        <pc:docMk/>
      </pc:docMkLst>
      <pc:sldChg chg="modSp">
        <pc:chgData name="JAMIU AROGUNDADE" userId="S::jamiu.arogundade@yorksj.ac.uk::6ec29c80-e9fc-4097-bc33-f07fa6436be4" providerId="AD" clId="Web-{8A912EC8-9B08-247C-13D1-F436B5A0EE5E}" dt="2024-05-22T18:50:06.202" v="8" actId="20577"/>
        <pc:sldMkLst>
          <pc:docMk/>
          <pc:sldMk cId="1920111014" sldId="256"/>
        </pc:sldMkLst>
        <pc:spChg chg="mod">
          <ac:chgData name="JAMIU AROGUNDADE" userId="S::jamiu.arogundade@yorksj.ac.uk::6ec29c80-e9fc-4097-bc33-f07fa6436be4" providerId="AD" clId="Web-{8A912EC8-9B08-247C-13D1-F436B5A0EE5E}" dt="2024-05-22T18:49:29.764" v="0" actId="1076"/>
          <ac:spMkLst>
            <pc:docMk/>
            <pc:sldMk cId="1920111014" sldId="256"/>
            <ac:spMk id="3" creationId="{00000000-0000-0000-0000-000000000000}"/>
          </ac:spMkLst>
        </pc:spChg>
        <pc:spChg chg="mod">
          <ac:chgData name="JAMIU AROGUNDADE" userId="S::jamiu.arogundade@yorksj.ac.uk::6ec29c80-e9fc-4097-bc33-f07fa6436be4" providerId="AD" clId="Web-{8A912EC8-9B08-247C-13D1-F436B5A0EE5E}" dt="2024-05-22T18:50:06.202" v="8" actId="20577"/>
          <ac:spMkLst>
            <pc:docMk/>
            <pc:sldMk cId="1920111014" sldId="256"/>
            <ac:spMk id="4" creationId="{E5C897B3-C7C9-94AA-400B-A762F254D093}"/>
          </ac:spMkLst>
        </pc:spChg>
      </pc:sldChg>
      <pc:sldChg chg="addSp modSp">
        <pc:chgData name="JAMIU AROGUNDADE" userId="S::jamiu.arogundade@yorksj.ac.uk::6ec29c80-e9fc-4097-bc33-f07fa6436be4" providerId="AD" clId="Web-{8A912EC8-9B08-247C-13D1-F436B5A0EE5E}" dt="2024-05-22T18:51:22.407" v="13" actId="20577"/>
        <pc:sldMkLst>
          <pc:docMk/>
          <pc:sldMk cId="2215894925" sldId="261"/>
        </pc:sldMkLst>
        <pc:spChg chg="add mod">
          <ac:chgData name="JAMIU AROGUNDADE" userId="S::jamiu.arogundade@yorksj.ac.uk::6ec29c80-e9fc-4097-bc33-f07fa6436be4" providerId="AD" clId="Web-{8A912EC8-9B08-247C-13D1-F436B5A0EE5E}" dt="2024-05-22T18:51:22.407" v="13" actId="20577"/>
          <ac:spMkLst>
            <pc:docMk/>
            <pc:sldMk cId="2215894925" sldId="261"/>
            <ac:spMk id="3" creationId="{E605C299-A8E6-618D-13E5-C3EA8E4FBD6D}"/>
          </ac:spMkLst>
        </pc:spChg>
      </pc:sldChg>
      <pc:sldChg chg="addSp modSp">
        <pc:chgData name="JAMIU AROGUNDADE" userId="S::jamiu.arogundade@yorksj.ac.uk::6ec29c80-e9fc-4097-bc33-f07fa6436be4" providerId="AD" clId="Web-{8A912EC8-9B08-247C-13D1-F436B5A0EE5E}" dt="2024-05-22T19:20:01.910" v="213" actId="1076"/>
        <pc:sldMkLst>
          <pc:docMk/>
          <pc:sldMk cId="1797304117" sldId="263"/>
        </pc:sldMkLst>
        <pc:spChg chg="mod">
          <ac:chgData name="JAMIU AROGUNDADE" userId="S::jamiu.arogundade@yorksj.ac.uk::6ec29c80-e9fc-4097-bc33-f07fa6436be4" providerId="AD" clId="Web-{8A912EC8-9B08-247C-13D1-F436B5A0EE5E}" dt="2024-05-22T19:20:01.910" v="213" actId="1076"/>
          <ac:spMkLst>
            <pc:docMk/>
            <pc:sldMk cId="1797304117" sldId="263"/>
            <ac:spMk id="2" creationId="{CE3DB904-402A-95B8-5FD6-3E151FD478BF}"/>
          </ac:spMkLst>
        </pc:spChg>
        <pc:spChg chg="add mod">
          <ac:chgData name="JAMIU AROGUNDADE" userId="S::jamiu.arogundade@yorksj.ac.uk::6ec29c80-e9fc-4097-bc33-f07fa6436be4" providerId="AD" clId="Web-{8A912EC8-9B08-247C-13D1-F436B5A0EE5E}" dt="2024-05-22T18:58:27.192" v="72" actId="1076"/>
          <ac:spMkLst>
            <pc:docMk/>
            <pc:sldMk cId="1797304117" sldId="263"/>
            <ac:spMk id="7" creationId="{BC00FFCA-D660-E664-3BD9-93390DCD6C19}"/>
          </ac:spMkLst>
        </pc:spChg>
        <pc:picChg chg="mod">
          <ac:chgData name="JAMIU AROGUNDADE" userId="S::jamiu.arogundade@yorksj.ac.uk::6ec29c80-e9fc-4097-bc33-f07fa6436be4" providerId="AD" clId="Web-{8A912EC8-9B08-247C-13D1-F436B5A0EE5E}" dt="2024-05-22T19:19:12.393" v="193" actId="1076"/>
          <ac:picMkLst>
            <pc:docMk/>
            <pc:sldMk cId="1797304117" sldId="263"/>
            <ac:picMk id="3" creationId="{EA6E8F99-5FEE-21F7-5C7E-548DE66E078C}"/>
          </ac:picMkLst>
        </pc:picChg>
      </pc:sldChg>
      <pc:sldChg chg="addSp modSp">
        <pc:chgData name="JAMIU AROGUNDADE" userId="S::jamiu.arogundade@yorksj.ac.uk::6ec29c80-e9fc-4097-bc33-f07fa6436be4" providerId="AD" clId="Web-{8A912EC8-9B08-247C-13D1-F436B5A0EE5E}" dt="2024-05-22T19:08:36.144" v="117" actId="1076"/>
        <pc:sldMkLst>
          <pc:docMk/>
          <pc:sldMk cId="2176455718" sldId="272"/>
        </pc:sldMkLst>
        <pc:spChg chg="add mod">
          <ac:chgData name="JAMIU AROGUNDADE" userId="S::jamiu.arogundade@yorksj.ac.uk::6ec29c80-e9fc-4097-bc33-f07fa6436be4" providerId="AD" clId="Web-{8A912EC8-9B08-247C-13D1-F436B5A0EE5E}" dt="2024-05-22T18:52:01.471" v="17" actId="1076"/>
          <ac:spMkLst>
            <pc:docMk/>
            <pc:sldMk cId="2176455718" sldId="272"/>
            <ac:spMk id="4" creationId="{64DB8D30-1D1A-43C3-52E6-A6E683E5E026}"/>
          </ac:spMkLst>
        </pc:spChg>
        <pc:spChg chg="mod">
          <ac:chgData name="JAMIU AROGUNDADE" userId="S::jamiu.arogundade@yorksj.ac.uk::6ec29c80-e9fc-4097-bc33-f07fa6436be4" providerId="AD" clId="Web-{8A912EC8-9B08-247C-13D1-F436B5A0EE5E}" dt="2024-05-22T19:08:36.144" v="117" actId="1076"/>
          <ac:spMkLst>
            <pc:docMk/>
            <pc:sldMk cId="2176455718" sldId="272"/>
            <ac:spMk id="8" creationId="{7701C800-0445-1781-1B27-F396EF38EEC0}"/>
          </ac:spMkLst>
        </pc:spChg>
        <pc:picChg chg="mod">
          <ac:chgData name="JAMIU AROGUNDADE" userId="S::jamiu.arogundade@yorksj.ac.uk::6ec29c80-e9fc-4097-bc33-f07fa6436be4" providerId="AD" clId="Web-{8A912EC8-9B08-247C-13D1-F436B5A0EE5E}" dt="2024-05-22T19:07:59.174" v="110" actId="14100"/>
          <ac:picMkLst>
            <pc:docMk/>
            <pc:sldMk cId="2176455718" sldId="272"/>
            <ac:picMk id="7" creationId="{4A98CAE4-F185-9BAB-FA32-97649D9825BB}"/>
          </ac:picMkLst>
        </pc:picChg>
      </pc:sldChg>
      <pc:sldChg chg="addSp modSp">
        <pc:chgData name="JAMIU AROGUNDADE" userId="S::jamiu.arogundade@yorksj.ac.uk::6ec29c80-e9fc-4097-bc33-f07fa6436be4" providerId="AD" clId="Web-{8A912EC8-9B08-247C-13D1-F436B5A0EE5E}" dt="2024-05-22T19:11:02.007" v="130" actId="1076"/>
        <pc:sldMkLst>
          <pc:docMk/>
          <pc:sldMk cId="1618644616" sldId="273"/>
        </pc:sldMkLst>
        <pc:spChg chg="mod">
          <ac:chgData name="JAMIU AROGUNDADE" userId="S::jamiu.arogundade@yorksj.ac.uk::6ec29c80-e9fc-4097-bc33-f07fa6436be4" providerId="AD" clId="Web-{8A912EC8-9B08-247C-13D1-F436B5A0EE5E}" dt="2024-05-22T19:10:38.319" v="128" actId="1076"/>
          <ac:spMkLst>
            <pc:docMk/>
            <pc:sldMk cId="1618644616" sldId="273"/>
            <ac:spMk id="2" creationId="{E0229C99-2EC4-6098-E323-D096D5C20D7E}"/>
          </ac:spMkLst>
        </pc:spChg>
        <pc:spChg chg="add mod">
          <ac:chgData name="JAMIU AROGUNDADE" userId="S::jamiu.arogundade@yorksj.ac.uk::6ec29c80-e9fc-4097-bc33-f07fa6436be4" providerId="AD" clId="Web-{8A912EC8-9B08-247C-13D1-F436B5A0EE5E}" dt="2024-05-22T18:52:30.659" v="23" actId="1076"/>
          <ac:spMkLst>
            <pc:docMk/>
            <pc:sldMk cId="1618644616" sldId="273"/>
            <ac:spMk id="5" creationId="{9BFE81E5-F58B-4F76-26B7-D6CB02AC05B9}"/>
          </ac:spMkLst>
        </pc:spChg>
        <pc:spChg chg="add mod">
          <ac:chgData name="JAMIU AROGUNDADE" userId="S::jamiu.arogundade@yorksj.ac.uk::6ec29c80-e9fc-4097-bc33-f07fa6436be4" providerId="AD" clId="Web-{8A912EC8-9B08-247C-13D1-F436B5A0EE5E}" dt="2024-05-22T19:03:01.449" v="98" actId="1076"/>
          <ac:spMkLst>
            <pc:docMk/>
            <pc:sldMk cId="1618644616" sldId="273"/>
            <ac:spMk id="6" creationId="{A1E59FBA-F48D-6435-5E02-6457E415B891}"/>
          </ac:spMkLst>
        </pc:spChg>
        <pc:picChg chg="mod">
          <ac:chgData name="JAMIU AROGUNDADE" userId="S::jamiu.arogundade@yorksj.ac.uk::6ec29c80-e9fc-4097-bc33-f07fa6436be4" providerId="AD" clId="Web-{8A912EC8-9B08-247C-13D1-F436B5A0EE5E}" dt="2024-05-22T19:10:06.881" v="123" actId="14100"/>
          <ac:picMkLst>
            <pc:docMk/>
            <pc:sldMk cId="1618644616" sldId="273"/>
            <ac:picMk id="3" creationId="{DAAE041D-D40D-31C9-CCFC-379DDCDC4012}"/>
          </ac:picMkLst>
        </pc:picChg>
        <pc:picChg chg="mod">
          <ac:chgData name="JAMIU AROGUNDADE" userId="S::jamiu.arogundade@yorksj.ac.uk::6ec29c80-e9fc-4097-bc33-f07fa6436be4" providerId="AD" clId="Web-{8A912EC8-9B08-247C-13D1-F436B5A0EE5E}" dt="2024-05-22T19:11:02.007" v="130" actId="1076"/>
          <ac:picMkLst>
            <pc:docMk/>
            <pc:sldMk cId="1618644616" sldId="273"/>
            <ac:picMk id="9" creationId="{8317B85B-4F3F-7A9D-674D-8BDFE12B2A84}"/>
          </ac:picMkLst>
        </pc:picChg>
      </pc:sldChg>
      <pc:sldChg chg="addSp modSp">
        <pc:chgData name="JAMIU AROGUNDADE" userId="S::jamiu.arogundade@yorksj.ac.uk::6ec29c80-e9fc-4097-bc33-f07fa6436be4" providerId="AD" clId="Web-{8A912EC8-9B08-247C-13D1-F436B5A0EE5E}" dt="2024-05-22T19:14:03.464" v="163" actId="1076"/>
        <pc:sldMkLst>
          <pc:docMk/>
          <pc:sldMk cId="3502430015" sldId="274"/>
        </pc:sldMkLst>
        <pc:spChg chg="mod">
          <ac:chgData name="JAMIU AROGUNDADE" userId="S::jamiu.arogundade@yorksj.ac.uk::6ec29c80-e9fc-4097-bc33-f07fa6436be4" providerId="AD" clId="Web-{8A912EC8-9B08-247C-13D1-F436B5A0EE5E}" dt="2024-05-22T19:12:34.572" v="151" actId="20577"/>
          <ac:spMkLst>
            <pc:docMk/>
            <pc:sldMk cId="3502430015" sldId="274"/>
            <ac:spMk id="2" creationId="{E0229C99-2EC4-6098-E323-D096D5C20D7E}"/>
          </ac:spMkLst>
        </pc:spChg>
        <pc:spChg chg="add mod">
          <ac:chgData name="JAMIU AROGUNDADE" userId="S::jamiu.arogundade@yorksj.ac.uk::6ec29c80-e9fc-4097-bc33-f07fa6436be4" providerId="AD" clId="Web-{8A912EC8-9B08-247C-13D1-F436B5A0EE5E}" dt="2024-05-22T18:52:52.066" v="27" actId="1076"/>
          <ac:spMkLst>
            <pc:docMk/>
            <pc:sldMk cId="3502430015" sldId="274"/>
            <ac:spMk id="5" creationId="{BAD9998D-5D61-2CEB-CCA4-AA061B0CDA17}"/>
          </ac:spMkLst>
        </pc:spChg>
        <pc:spChg chg="add mod">
          <ac:chgData name="JAMIU AROGUNDADE" userId="S::jamiu.arogundade@yorksj.ac.uk::6ec29c80-e9fc-4097-bc33-f07fa6436be4" providerId="AD" clId="Web-{8A912EC8-9B08-247C-13D1-F436B5A0EE5E}" dt="2024-05-22T19:14:03.464" v="163" actId="1076"/>
          <ac:spMkLst>
            <pc:docMk/>
            <pc:sldMk cId="3502430015" sldId="274"/>
            <ac:spMk id="6" creationId="{13949717-2C2E-4266-88DE-7F80FC22B838}"/>
          </ac:spMkLst>
        </pc:spChg>
      </pc:sldChg>
      <pc:sldChg chg="addSp modSp">
        <pc:chgData name="JAMIU AROGUNDADE" userId="S::jamiu.arogundade@yorksj.ac.uk::6ec29c80-e9fc-4097-bc33-f07fa6436be4" providerId="AD" clId="Web-{8A912EC8-9B08-247C-13D1-F436B5A0EE5E}" dt="2024-05-22T18:53:05.206" v="30" actId="1076"/>
        <pc:sldMkLst>
          <pc:docMk/>
          <pc:sldMk cId="555036441" sldId="275"/>
        </pc:sldMkLst>
        <pc:spChg chg="add mod">
          <ac:chgData name="JAMIU AROGUNDADE" userId="S::jamiu.arogundade@yorksj.ac.uk::6ec29c80-e9fc-4097-bc33-f07fa6436be4" providerId="AD" clId="Web-{8A912EC8-9B08-247C-13D1-F436B5A0EE5E}" dt="2024-05-22T18:53:05.206" v="30" actId="1076"/>
          <ac:spMkLst>
            <pc:docMk/>
            <pc:sldMk cId="555036441" sldId="275"/>
            <ac:spMk id="11" creationId="{70878D92-50DB-0C30-0369-FD9F9F9D4353}"/>
          </ac:spMkLst>
        </pc:spChg>
      </pc:sldChg>
      <pc:sldChg chg="addSp modSp">
        <pc:chgData name="JAMIU AROGUNDADE" userId="S::jamiu.arogundade@yorksj.ac.uk::6ec29c80-e9fc-4097-bc33-f07fa6436be4" providerId="AD" clId="Web-{8A912EC8-9B08-247C-13D1-F436B5A0EE5E}" dt="2024-05-22T19:01:14.915" v="92" actId="1076"/>
        <pc:sldMkLst>
          <pc:docMk/>
          <pc:sldMk cId="2233467869" sldId="276"/>
        </pc:sldMkLst>
        <pc:spChg chg="mod">
          <ac:chgData name="JAMIU AROGUNDADE" userId="S::jamiu.arogundade@yorksj.ac.uk::6ec29c80-e9fc-4097-bc33-f07fa6436be4" providerId="AD" clId="Web-{8A912EC8-9B08-247C-13D1-F436B5A0EE5E}" dt="2024-05-22T19:00:24.820" v="84" actId="20577"/>
          <ac:spMkLst>
            <pc:docMk/>
            <pc:sldMk cId="2233467869" sldId="276"/>
            <ac:spMk id="3" creationId="{600A694C-B965-7BF3-B7C3-5A50908075A8}"/>
          </ac:spMkLst>
        </pc:spChg>
        <pc:spChg chg="mod">
          <ac:chgData name="JAMIU AROGUNDADE" userId="S::jamiu.arogundade@yorksj.ac.uk::6ec29c80-e9fc-4097-bc33-f07fa6436be4" providerId="AD" clId="Web-{8A912EC8-9B08-247C-13D1-F436B5A0EE5E}" dt="2024-05-22T18:59:46.991" v="78" actId="1076"/>
          <ac:spMkLst>
            <pc:docMk/>
            <pc:sldMk cId="2233467869" sldId="276"/>
            <ac:spMk id="6" creationId="{50C791CC-C564-7097-8EEE-9AB0BBF3D3BD}"/>
          </ac:spMkLst>
        </pc:spChg>
        <pc:spChg chg="mod">
          <ac:chgData name="JAMIU AROGUNDADE" userId="S::jamiu.arogundade@yorksj.ac.uk::6ec29c80-e9fc-4097-bc33-f07fa6436be4" providerId="AD" clId="Web-{8A912EC8-9B08-247C-13D1-F436B5A0EE5E}" dt="2024-05-22T18:59:42.538" v="77" actId="1076"/>
          <ac:spMkLst>
            <pc:docMk/>
            <pc:sldMk cId="2233467869" sldId="276"/>
            <ac:spMk id="7" creationId="{4025EF5C-1992-9870-E718-C3FAD8BCAB83}"/>
          </ac:spMkLst>
        </pc:spChg>
        <pc:spChg chg="add mod">
          <ac:chgData name="JAMIU AROGUNDADE" userId="S::jamiu.arogundade@yorksj.ac.uk::6ec29c80-e9fc-4097-bc33-f07fa6436be4" providerId="AD" clId="Web-{8A912EC8-9B08-247C-13D1-F436B5A0EE5E}" dt="2024-05-22T18:53:13.988" v="32" actId="1076"/>
          <ac:spMkLst>
            <pc:docMk/>
            <pc:sldMk cId="2233467869" sldId="276"/>
            <ac:spMk id="8" creationId="{FB5D137E-15EC-3AF6-B54B-8E1A7306E5D1}"/>
          </ac:spMkLst>
        </pc:spChg>
        <pc:spChg chg="add mod">
          <ac:chgData name="JAMIU AROGUNDADE" userId="S::jamiu.arogundade@yorksj.ac.uk::6ec29c80-e9fc-4097-bc33-f07fa6436be4" providerId="AD" clId="Web-{8A912EC8-9B08-247C-13D1-F436B5A0EE5E}" dt="2024-05-22T19:01:14.915" v="92" actId="1076"/>
          <ac:spMkLst>
            <pc:docMk/>
            <pc:sldMk cId="2233467869" sldId="276"/>
            <ac:spMk id="9" creationId="{4F3A3F9B-95F8-5261-C4EC-90D098886020}"/>
          </ac:spMkLst>
        </pc:spChg>
        <pc:picChg chg="mod">
          <ac:chgData name="JAMIU AROGUNDADE" userId="S::jamiu.arogundade@yorksj.ac.uk::6ec29c80-e9fc-4097-bc33-f07fa6436be4" providerId="AD" clId="Web-{8A912EC8-9B08-247C-13D1-F436B5A0EE5E}" dt="2024-05-22T18:59:54.069" v="79" actId="1076"/>
          <ac:picMkLst>
            <pc:docMk/>
            <pc:sldMk cId="2233467869" sldId="276"/>
            <ac:picMk id="4" creationId="{4A90F12A-BAFE-6A33-AFEB-6924BB6EC3B8}"/>
          </ac:picMkLst>
        </pc:picChg>
        <pc:picChg chg="mod">
          <ac:chgData name="JAMIU AROGUNDADE" userId="S::jamiu.arogundade@yorksj.ac.uk::6ec29c80-e9fc-4097-bc33-f07fa6436be4" providerId="AD" clId="Web-{8A912EC8-9B08-247C-13D1-F436B5A0EE5E}" dt="2024-05-22T19:00:07.382" v="82" actId="1076"/>
          <ac:picMkLst>
            <pc:docMk/>
            <pc:sldMk cId="2233467869" sldId="276"/>
            <ac:picMk id="5" creationId="{F27A205C-B78D-F22C-B7B6-612D2144E535}"/>
          </ac:picMkLst>
        </pc:picChg>
      </pc:sldChg>
      <pc:sldChg chg="addSp modSp">
        <pc:chgData name="JAMIU AROGUNDADE" userId="S::jamiu.arogundade@yorksj.ac.uk::6ec29c80-e9fc-4097-bc33-f07fa6436be4" providerId="AD" clId="Web-{8A912EC8-9B08-247C-13D1-F436B5A0EE5E}" dt="2024-05-22T18:52:42.581" v="25" actId="1076"/>
        <pc:sldMkLst>
          <pc:docMk/>
          <pc:sldMk cId="2529872574" sldId="278"/>
        </pc:sldMkLst>
        <pc:spChg chg="add mod">
          <ac:chgData name="JAMIU AROGUNDADE" userId="S::jamiu.arogundade@yorksj.ac.uk::6ec29c80-e9fc-4097-bc33-f07fa6436be4" providerId="AD" clId="Web-{8A912EC8-9B08-247C-13D1-F436B5A0EE5E}" dt="2024-05-22T18:52:42.581" v="25" actId="1076"/>
          <ac:spMkLst>
            <pc:docMk/>
            <pc:sldMk cId="2529872574" sldId="278"/>
            <ac:spMk id="5" creationId="{7D1F4A82-8BDD-F2BA-ED8B-7A2F9BCFADA2}"/>
          </ac:spMkLst>
        </pc:spChg>
      </pc:sldChg>
      <pc:sldChg chg="addSp modSp">
        <pc:chgData name="JAMIU AROGUNDADE" userId="S::jamiu.arogundade@yorksj.ac.uk::6ec29c80-e9fc-4097-bc33-f07fa6436be4" providerId="AD" clId="Web-{8A912EC8-9B08-247C-13D1-F436B5A0EE5E}" dt="2024-05-22T18:53:32.395" v="35" actId="1076"/>
        <pc:sldMkLst>
          <pc:docMk/>
          <pc:sldMk cId="3323379162" sldId="279"/>
        </pc:sldMkLst>
        <pc:spChg chg="add mod">
          <ac:chgData name="JAMIU AROGUNDADE" userId="S::jamiu.arogundade@yorksj.ac.uk::6ec29c80-e9fc-4097-bc33-f07fa6436be4" providerId="AD" clId="Web-{8A912EC8-9B08-247C-13D1-F436B5A0EE5E}" dt="2024-05-22T18:53:32.395" v="35" actId="1076"/>
          <ac:spMkLst>
            <pc:docMk/>
            <pc:sldMk cId="3323379162" sldId="279"/>
            <ac:spMk id="6" creationId="{721D7EC2-F67F-5DB2-5285-D669F4579426}"/>
          </ac:spMkLst>
        </pc:spChg>
      </pc:sldChg>
      <pc:sldChg chg="addSp modSp">
        <pc:chgData name="JAMIU AROGUNDADE" userId="S::jamiu.arogundade@yorksj.ac.uk::6ec29c80-e9fc-4097-bc33-f07fa6436be4" providerId="AD" clId="Web-{8A912EC8-9B08-247C-13D1-F436B5A0EE5E}" dt="2024-05-22T19:07:30.783" v="106" actId="14100"/>
        <pc:sldMkLst>
          <pc:docMk/>
          <pc:sldMk cId="2699035182" sldId="287"/>
        </pc:sldMkLst>
        <pc:spChg chg="mod">
          <ac:chgData name="JAMIU AROGUNDADE" userId="S::jamiu.arogundade@yorksj.ac.uk::6ec29c80-e9fc-4097-bc33-f07fa6436be4" providerId="AD" clId="Web-{8A912EC8-9B08-247C-13D1-F436B5A0EE5E}" dt="2024-05-22T19:07:30.783" v="106" actId="14100"/>
          <ac:spMkLst>
            <pc:docMk/>
            <pc:sldMk cId="2699035182" sldId="287"/>
            <ac:spMk id="2" creationId="{E0229C99-2EC4-6098-E323-D096D5C20D7E}"/>
          </ac:spMkLst>
        </pc:spChg>
        <pc:spChg chg="add mod">
          <ac:chgData name="JAMIU AROGUNDADE" userId="S::jamiu.arogundade@yorksj.ac.uk::6ec29c80-e9fc-4097-bc33-f07fa6436be4" providerId="AD" clId="Web-{8A912EC8-9B08-247C-13D1-F436B5A0EE5E}" dt="2024-05-22T18:51:50.642" v="16" actId="1076"/>
          <ac:spMkLst>
            <pc:docMk/>
            <pc:sldMk cId="2699035182" sldId="287"/>
            <ac:spMk id="4" creationId="{1FC518AE-213E-97BF-CD9B-4EEDC5766109}"/>
          </ac:spMkLst>
        </pc:spChg>
        <pc:picChg chg="mod">
          <ac:chgData name="JAMIU AROGUNDADE" userId="S::jamiu.arogundade@yorksj.ac.uk::6ec29c80-e9fc-4097-bc33-f07fa6436be4" providerId="AD" clId="Web-{8A912EC8-9B08-247C-13D1-F436B5A0EE5E}" dt="2024-05-22T19:07:14.533" v="103" actId="14100"/>
          <ac:picMkLst>
            <pc:docMk/>
            <pc:sldMk cId="2699035182" sldId="287"/>
            <ac:picMk id="7" creationId="{4A98CAE4-F185-9BAB-FA32-97649D9825BB}"/>
          </ac:picMkLst>
        </pc:picChg>
      </pc:sldChg>
      <pc:sldChg chg="addSp modSp">
        <pc:chgData name="JAMIU AROGUNDADE" userId="S::jamiu.arogundade@yorksj.ac.uk::6ec29c80-e9fc-4097-bc33-f07fa6436be4" providerId="AD" clId="Web-{8A912EC8-9B08-247C-13D1-F436B5A0EE5E}" dt="2024-05-22T19:03:57.762" v="101" actId="1076"/>
        <pc:sldMkLst>
          <pc:docMk/>
          <pc:sldMk cId="1445892146" sldId="288"/>
        </pc:sldMkLst>
        <pc:spChg chg="add mod">
          <ac:chgData name="JAMIU AROGUNDADE" userId="S::jamiu.arogundade@yorksj.ac.uk::6ec29c80-e9fc-4097-bc33-f07fa6436be4" providerId="AD" clId="Web-{8A912EC8-9B08-247C-13D1-F436B5A0EE5E}" dt="2024-05-22T18:52:13.002" v="19" actId="1076"/>
          <ac:spMkLst>
            <pc:docMk/>
            <pc:sldMk cId="1445892146" sldId="288"/>
            <ac:spMk id="4" creationId="{307FE518-6259-C141-BA68-111F2983ADD7}"/>
          </ac:spMkLst>
        </pc:spChg>
        <pc:spChg chg="mod">
          <ac:chgData name="JAMIU AROGUNDADE" userId="S::jamiu.arogundade@yorksj.ac.uk::6ec29c80-e9fc-4097-bc33-f07fa6436be4" providerId="AD" clId="Web-{8A912EC8-9B08-247C-13D1-F436B5A0EE5E}" dt="2024-05-22T19:03:57.762" v="101" actId="1076"/>
          <ac:spMkLst>
            <pc:docMk/>
            <pc:sldMk cId="1445892146" sldId="288"/>
            <ac:spMk id="9" creationId="{87A1CE2E-7B23-A5DB-111E-60508F29926B}"/>
          </ac:spMkLst>
        </pc:spChg>
        <pc:picChg chg="mod">
          <ac:chgData name="JAMIU AROGUNDADE" userId="S::jamiu.arogundade@yorksj.ac.uk::6ec29c80-e9fc-4097-bc33-f07fa6436be4" providerId="AD" clId="Web-{8A912EC8-9B08-247C-13D1-F436B5A0EE5E}" dt="2024-05-22T19:03:31.871" v="100" actId="14100"/>
          <ac:picMkLst>
            <pc:docMk/>
            <pc:sldMk cId="1445892146" sldId="288"/>
            <ac:picMk id="7" creationId="{4A98CAE4-F185-9BAB-FA32-97649D9825BB}"/>
          </ac:picMkLst>
        </pc:picChg>
      </pc:sldChg>
      <pc:sldChg chg="addSp modSp">
        <pc:chgData name="JAMIU AROGUNDADE" userId="S::jamiu.arogundade@yorksj.ac.uk::6ec29c80-e9fc-4097-bc33-f07fa6436be4" providerId="AD" clId="Web-{8A912EC8-9B08-247C-13D1-F436B5A0EE5E}" dt="2024-05-22T19:09:50.255" v="121" actId="14100"/>
        <pc:sldMkLst>
          <pc:docMk/>
          <pc:sldMk cId="3035166585" sldId="289"/>
        </pc:sldMkLst>
        <pc:spChg chg="add mod">
          <ac:chgData name="JAMIU AROGUNDADE" userId="S::jamiu.arogundade@yorksj.ac.uk::6ec29c80-e9fc-4097-bc33-f07fa6436be4" providerId="AD" clId="Web-{8A912EC8-9B08-247C-13D1-F436B5A0EE5E}" dt="2024-05-22T18:52:23.049" v="21" actId="1076"/>
          <ac:spMkLst>
            <pc:docMk/>
            <pc:sldMk cId="3035166585" sldId="289"/>
            <ac:spMk id="4" creationId="{9CB672EE-FE00-7058-DD1D-EAC5A0276574}"/>
          </ac:spMkLst>
        </pc:spChg>
        <pc:picChg chg="mod">
          <ac:chgData name="JAMIU AROGUNDADE" userId="S::jamiu.arogundade@yorksj.ac.uk::6ec29c80-e9fc-4097-bc33-f07fa6436be4" providerId="AD" clId="Web-{8A912EC8-9B08-247C-13D1-F436B5A0EE5E}" dt="2024-05-22T19:09:50.255" v="121" actId="14100"/>
          <ac:picMkLst>
            <pc:docMk/>
            <pc:sldMk cId="3035166585" sldId="289"/>
            <ac:picMk id="7" creationId="{4A98CAE4-F185-9BAB-FA32-97649D9825BB}"/>
          </ac:picMkLst>
        </pc:picChg>
      </pc:sldChg>
      <pc:sldChg chg="addSp modSp">
        <pc:chgData name="JAMIU AROGUNDADE" userId="S::jamiu.arogundade@yorksj.ac.uk::6ec29c80-e9fc-4097-bc33-f07fa6436be4" providerId="AD" clId="Web-{8A912EC8-9B08-247C-13D1-F436B5A0EE5E}" dt="2024-05-22T19:15:53.795" v="177" actId="1076"/>
        <pc:sldMkLst>
          <pc:docMk/>
          <pc:sldMk cId="3615638394" sldId="290"/>
        </pc:sldMkLst>
        <pc:spChg chg="mod">
          <ac:chgData name="JAMIU AROGUNDADE" userId="S::jamiu.arogundade@yorksj.ac.uk::6ec29c80-e9fc-4097-bc33-f07fa6436be4" providerId="AD" clId="Web-{8A912EC8-9B08-247C-13D1-F436B5A0EE5E}" dt="2024-05-22T18:59:27.272" v="75" actId="1076"/>
          <ac:spMkLst>
            <pc:docMk/>
            <pc:sldMk cId="3615638394" sldId="290"/>
            <ac:spMk id="2" creationId="{DCA63800-C296-D4C8-D66E-982371A0E21C}"/>
          </ac:spMkLst>
        </pc:spChg>
        <pc:spChg chg="add mod">
          <ac:chgData name="JAMIU AROGUNDADE" userId="S::jamiu.arogundade@yorksj.ac.uk::6ec29c80-e9fc-4097-bc33-f07fa6436be4" providerId="AD" clId="Web-{8A912EC8-9B08-247C-13D1-F436B5A0EE5E}" dt="2024-05-22T18:53:44.036" v="38" actId="1076"/>
          <ac:spMkLst>
            <pc:docMk/>
            <pc:sldMk cId="3615638394" sldId="290"/>
            <ac:spMk id="7" creationId="{6EADAE83-71DF-7329-6A8F-AFD0B13698C1}"/>
          </ac:spMkLst>
        </pc:spChg>
        <pc:picChg chg="mod">
          <ac:chgData name="JAMIU AROGUNDADE" userId="S::jamiu.arogundade@yorksj.ac.uk::6ec29c80-e9fc-4097-bc33-f07fa6436be4" providerId="AD" clId="Web-{8A912EC8-9B08-247C-13D1-F436B5A0EE5E}" dt="2024-05-22T19:15:53.795" v="177" actId="1076"/>
          <ac:picMkLst>
            <pc:docMk/>
            <pc:sldMk cId="3615638394" sldId="290"/>
            <ac:picMk id="5" creationId="{20B7AC2E-2912-0FD1-AE81-8CAE930C6FB1}"/>
          </ac:picMkLst>
        </pc:picChg>
        <pc:picChg chg="mod">
          <ac:chgData name="JAMIU AROGUNDADE" userId="S::jamiu.arogundade@yorksj.ac.uk::6ec29c80-e9fc-4097-bc33-f07fa6436be4" providerId="AD" clId="Web-{8A912EC8-9B08-247C-13D1-F436B5A0EE5E}" dt="2024-05-22T19:14:49.387" v="164" actId="1076"/>
          <ac:picMkLst>
            <pc:docMk/>
            <pc:sldMk cId="3615638394" sldId="290"/>
            <ac:picMk id="6" creationId="{AEDFF6AF-EE14-721A-3B38-0AFD5B655DCA}"/>
          </ac:picMkLst>
        </pc:picChg>
      </pc:sldChg>
      <pc:sldChg chg="addSp modSp">
        <pc:chgData name="JAMIU AROGUNDADE" userId="S::jamiu.arogundade@yorksj.ac.uk::6ec29c80-e9fc-4097-bc33-f07fa6436be4" providerId="AD" clId="Web-{8A912EC8-9B08-247C-13D1-F436B5A0EE5E}" dt="2024-05-22T19:16:47.640" v="180" actId="20577"/>
        <pc:sldMkLst>
          <pc:docMk/>
          <pc:sldMk cId="1703171135" sldId="291"/>
        </pc:sldMkLst>
        <pc:spChg chg="add mod">
          <ac:chgData name="JAMIU AROGUNDADE" userId="S::jamiu.arogundade@yorksj.ac.uk::6ec29c80-e9fc-4097-bc33-f07fa6436be4" providerId="AD" clId="Web-{8A912EC8-9B08-247C-13D1-F436B5A0EE5E}" dt="2024-05-22T18:53:54.614" v="40" actId="1076"/>
          <ac:spMkLst>
            <pc:docMk/>
            <pc:sldMk cId="1703171135" sldId="291"/>
            <ac:spMk id="13" creationId="{92600E24-3E55-3654-B197-754B7AD2B94F}"/>
          </ac:spMkLst>
        </pc:spChg>
        <pc:spChg chg="mod">
          <ac:chgData name="JAMIU AROGUNDADE" userId="S::jamiu.arogundade@yorksj.ac.uk::6ec29c80-e9fc-4097-bc33-f07fa6436be4" providerId="AD" clId="Web-{8A912EC8-9B08-247C-13D1-F436B5A0EE5E}" dt="2024-05-22T19:16:47.640" v="180" actId="20577"/>
          <ac:spMkLst>
            <pc:docMk/>
            <pc:sldMk cId="1703171135" sldId="291"/>
            <ac:spMk id="15" creationId="{6DA16AF3-9CBE-2FAB-23EA-7E232E8589AD}"/>
          </ac:spMkLst>
        </pc:spChg>
      </pc:sldChg>
      <pc:sldChg chg="addSp modSp">
        <pc:chgData name="JAMIU AROGUNDADE" userId="S::jamiu.arogundade@yorksj.ac.uk::6ec29c80-e9fc-4097-bc33-f07fa6436be4" providerId="AD" clId="Web-{8A912EC8-9B08-247C-13D1-F436B5A0EE5E}" dt="2024-05-22T19:16:34.702" v="179" actId="1076"/>
        <pc:sldMkLst>
          <pc:docMk/>
          <pc:sldMk cId="1309189372" sldId="292"/>
        </pc:sldMkLst>
        <pc:spChg chg="mod">
          <ac:chgData name="JAMIU AROGUNDADE" userId="S::jamiu.arogundade@yorksj.ac.uk::6ec29c80-e9fc-4097-bc33-f07fa6436be4" providerId="AD" clId="Web-{8A912EC8-9B08-247C-13D1-F436B5A0EE5E}" dt="2024-05-22T19:16:24.061" v="178" actId="20577"/>
          <ac:spMkLst>
            <pc:docMk/>
            <pc:sldMk cId="1309189372" sldId="292"/>
            <ac:spMk id="2" creationId="{DCA63800-C296-D4C8-D66E-982371A0E21C}"/>
          </ac:spMkLst>
        </pc:spChg>
        <pc:spChg chg="mod">
          <ac:chgData name="JAMIU AROGUNDADE" userId="S::jamiu.arogundade@yorksj.ac.uk::6ec29c80-e9fc-4097-bc33-f07fa6436be4" providerId="AD" clId="Web-{8A912EC8-9B08-247C-13D1-F436B5A0EE5E}" dt="2024-05-22T19:16:34.702" v="179" actId="1076"/>
          <ac:spMkLst>
            <pc:docMk/>
            <pc:sldMk cId="1309189372" sldId="292"/>
            <ac:spMk id="8" creationId="{6E774E54-7EEF-196C-D21E-C5C272F55314}"/>
          </ac:spMkLst>
        </pc:spChg>
        <pc:spChg chg="add mod">
          <ac:chgData name="JAMIU AROGUNDADE" userId="S::jamiu.arogundade@yorksj.ac.uk::6ec29c80-e9fc-4097-bc33-f07fa6436be4" providerId="AD" clId="Web-{8A912EC8-9B08-247C-13D1-F436B5A0EE5E}" dt="2024-05-22T18:55:04.825" v="47" actId="1076"/>
          <ac:spMkLst>
            <pc:docMk/>
            <pc:sldMk cId="1309189372" sldId="292"/>
            <ac:spMk id="9" creationId="{799D9F14-6B51-923E-CD2B-B7710D658A34}"/>
          </ac:spMkLst>
        </pc:spChg>
      </pc:sldChg>
      <pc:sldChg chg="addSp modSp">
        <pc:chgData name="JAMIU AROGUNDADE" userId="S::jamiu.arogundade@yorksj.ac.uk::6ec29c80-e9fc-4097-bc33-f07fa6436be4" providerId="AD" clId="Web-{8A912EC8-9B08-247C-13D1-F436B5A0EE5E}" dt="2024-05-22T18:57:09.393" v="62" actId="1076"/>
        <pc:sldMkLst>
          <pc:docMk/>
          <pc:sldMk cId="933799134" sldId="293"/>
        </pc:sldMkLst>
        <pc:spChg chg="mod">
          <ac:chgData name="JAMIU AROGUNDADE" userId="S::jamiu.arogundade@yorksj.ac.uk::6ec29c80-e9fc-4097-bc33-f07fa6436be4" providerId="AD" clId="Web-{8A912EC8-9B08-247C-13D1-F436B5A0EE5E}" dt="2024-05-22T18:56:18.873" v="55" actId="14100"/>
          <ac:spMkLst>
            <pc:docMk/>
            <pc:sldMk cId="933799134" sldId="293"/>
            <ac:spMk id="2" creationId="{DCA63800-C296-D4C8-D66E-982371A0E21C}"/>
          </ac:spMkLst>
        </pc:spChg>
        <pc:spChg chg="mod">
          <ac:chgData name="JAMIU AROGUNDADE" userId="S::jamiu.arogundade@yorksj.ac.uk::6ec29c80-e9fc-4097-bc33-f07fa6436be4" providerId="AD" clId="Web-{8A912EC8-9B08-247C-13D1-F436B5A0EE5E}" dt="2024-05-22T18:56:52.002" v="60" actId="1076"/>
          <ac:spMkLst>
            <pc:docMk/>
            <pc:sldMk cId="933799134" sldId="293"/>
            <ac:spMk id="8" creationId="{3D746541-DE4A-60F7-2710-52C31D1FE5C6}"/>
          </ac:spMkLst>
        </pc:spChg>
        <pc:spChg chg="mod">
          <ac:chgData name="JAMIU AROGUNDADE" userId="S::jamiu.arogundade@yorksj.ac.uk::6ec29c80-e9fc-4097-bc33-f07fa6436be4" providerId="AD" clId="Web-{8A912EC8-9B08-247C-13D1-F436B5A0EE5E}" dt="2024-05-22T18:56:31.783" v="57" actId="1076"/>
          <ac:spMkLst>
            <pc:docMk/>
            <pc:sldMk cId="933799134" sldId="293"/>
            <ac:spMk id="9" creationId="{CD663BAD-E4E7-B427-9CB9-2083B5154175}"/>
          </ac:spMkLst>
        </pc:spChg>
        <pc:spChg chg="add mod">
          <ac:chgData name="JAMIU AROGUNDADE" userId="S::jamiu.arogundade@yorksj.ac.uk::6ec29c80-e9fc-4097-bc33-f07fa6436be4" providerId="AD" clId="Web-{8A912EC8-9B08-247C-13D1-F436B5A0EE5E}" dt="2024-05-22T18:57:09.393" v="62" actId="1076"/>
          <ac:spMkLst>
            <pc:docMk/>
            <pc:sldMk cId="933799134" sldId="293"/>
            <ac:spMk id="11" creationId="{D99EBDF2-EA72-A4E3-7145-897C035AF027}"/>
          </ac:spMkLst>
        </pc:spChg>
        <pc:grpChg chg="mod">
          <ac:chgData name="JAMIU AROGUNDADE" userId="S::jamiu.arogundade@yorksj.ac.uk::6ec29c80-e9fc-4097-bc33-f07fa6436be4" providerId="AD" clId="Web-{8A912EC8-9B08-247C-13D1-F436B5A0EE5E}" dt="2024-05-22T18:56:43.908" v="59" actId="1076"/>
          <ac:grpSpMkLst>
            <pc:docMk/>
            <pc:sldMk cId="933799134" sldId="293"/>
            <ac:grpSpMk id="7" creationId="{ACE455EC-269A-0572-EF38-D7B94D3B73F6}"/>
          </ac:grpSpMkLst>
        </pc:grpChg>
        <pc:picChg chg="mod">
          <ac:chgData name="JAMIU AROGUNDADE" userId="S::jamiu.arogundade@yorksj.ac.uk::6ec29c80-e9fc-4097-bc33-f07fa6436be4" providerId="AD" clId="Web-{8A912EC8-9B08-247C-13D1-F436B5A0EE5E}" dt="2024-05-22T18:56:39.080" v="58" actId="1076"/>
          <ac:picMkLst>
            <pc:docMk/>
            <pc:sldMk cId="933799134" sldId="293"/>
            <ac:picMk id="5" creationId="{20B7AC2E-2912-0FD1-AE81-8CAE930C6FB1}"/>
          </ac:picMkLst>
        </pc:picChg>
      </pc:sldChg>
      <pc:sldChg chg="addSp modSp">
        <pc:chgData name="JAMIU AROGUNDADE" userId="S::jamiu.arogundade@yorksj.ac.uk::6ec29c80-e9fc-4097-bc33-f07fa6436be4" providerId="AD" clId="Web-{8A912EC8-9B08-247C-13D1-F436B5A0EE5E}" dt="2024-05-22T19:17:47.391" v="185" actId="1076"/>
        <pc:sldMkLst>
          <pc:docMk/>
          <pc:sldMk cId="215850143" sldId="294"/>
        </pc:sldMkLst>
        <pc:spChg chg="mod">
          <ac:chgData name="JAMIU AROGUNDADE" userId="S::jamiu.arogundade@yorksj.ac.uk::6ec29c80-e9fc-4097-bc33-f07fa6436be4" providerId="AD" clId="Web-{8A912EC8-9B08-247C-13D1-F436B5A0EE5E}" dt="2024-05-22T19:17:39.891" v="183" actId="1076"/>
          <ac:spMkLst>
            <pc:docMk/>
            <pc:sldMk cId="215850143" sldId="294"/>
            <ac:spMk id="5" creationId="{1F283C26-8426-9301-5E95-44BAE2D0F81B}"/>
          </ac:spMkLst>
        </pc:spChg>
        <pc:spChg chg="mod">
          <ac:chgData name="JAMIU AROGUNDADE" userId="S::jamiu.arogundade@yorksj.ac.uk::6ec29c80-e9fc-4097-bc33-f07fa6436be4" providerId="AD" clId="Web-{8A912EC8-9B08-247C-13D1-F436B5A0EE5E}" dt="2024-05-22T18:55:51.435" v="53" actId="14100"/>
          <ac:spMkLst>
            <pc:docMk/>
            <pc:sldMk cId="215850143" sldId="294"/>
            <ac:spMk id="6" creationId="{9D700E35-9161-6A87-2B0F-F158EB35B6E5}"/>
          </ac:spMkLst>
        </pc:spChg>
        <pc:spChg chg="add mod">
          <ac:chgData name="JAMIU AROGUNDADE" userId="S::jamiu.arogundade@yorksj.ac.uk::6ec29c80-e9fc-4097-bc33-f07fa6436be4" providerId="AD" clId="Web-{8A912EC8-9B08-247C-13D1-F436B5A0EE5E}" dt="2024-05-22T18:55:28.497" v="51" actId="1076"/>
          <ac:spMkLst>
            <pc:docMk/>
            <pc:sldMk cId="215850143" sldId="294"/>
            <ac:spMk id="8" creationId="{B015D6CA-87CF-893D-7413-B169232D19AF}"/>
          </ac:spMkLst>
        </pc:spChg>
        <pc:picChg chg="mod">
          <ac:chgData name="JAMIU AROGUNDADE" userId="S::jamiu.arogundade@yorksj.ac.uk::6ec29c80-e9fc-4097-bc33-f07fa6436be4" providerId="AD" clId="Web-{8A912EC8-9B08-247C-13D1-F436B5A0EE5E}" dt="2024-05-22T19:17:47.391" v="185" actId="1076"/>
          <ac:picMkLst>
            <pc:docMk/>
            <pc:sldMk cId="215850143" sldId="294"/>
            <ac:picMk id="9" creationId="{9A1D9894-2E4C-1016-7413-9E33F0646D9B}"/>
          </ac:picMkLst>
        </pc:picChg>
        <pc:picChg chg="mod">
          <ac:chgData name="JAMIU AROGUNDADE" userId="S::jamiu.arogundade@yorksj.ac.uk::6ec29c80-e9fc-4097-bc33-f07fa6436be4" providerId="AD" clId="Web-{8A912EC8-9B08-247C-13D1-F436B5A0EE5E}" dt="2024-05-22T18:55:39.341" v="52" actId="1076"/>
          <ac:picMkLst>
            <pc:docMk/>
            <pc:sldMk cId="215850143" sldId="294"/>
            <ac:picMk id="10" creationId="{3E3A576E-24A1-E272-810A-B3F95CD74589}"/>
          </ac:picMkLst>
        </pc:picChg>
        <pc:picChg chg="mod">
          <ac:chgData name="JAMIU AROGUNDADE" userId="S::jamiu.arogundade@yorksj.ac.uk::6ec29c80-e9fc-4097-bc33-f07fa6436be4" providerId="AD" clId="Web-{8A912EC8-9B08-247C-13D1-F436B5A0EE5E}" dt="2024-05-22T19:17:45.454" v="184" actId="1076"/>
          <ac:picMkLst>
            <pc:docMk/>
            <pc:sldMk cId="215850143" sldId="294"/>
            <ac:picMk id="11" creationId="{B8078D4E-F886-98C3-DB31-6F833116FD44}"/>
          </ac:picMkLst>
        </pc:picChg>
      </pc:sldChg>
      <pc:sldChg chg="addSp modSp">
        <pc:chgData name="JAMIU AROGUNDADE" userId="S::jamiu.arogundade@yorksj.ac.uk::6ec29c80-e9fc-4097-bc33-f07fa6436be4" providerId="AD" clId="Web-{8A912EC8-9B08-247C-13D1-F436B5A0EE5E}" dt="2024-05-22T19:18:19.392" v="186" actId="20577"/>
        <pc:sldMkLst>
          <pc:docMk/>
          <pc:sldMk cId="2698810661" sldId="295"/>
        </pc:sldMkLst>
        <pc:spChg chg="mod">
          <ac:chgData name="JAMIU AROGUNDADE" userId="S::jamiu.arogundade@yorksj.ac.uk::6ec29c80-e9fc-4097-bc33-f07fa6436be4" providerId="AD" clId="Web-{8A912EC8-9B08-247C-13D1-F436B5A0EE5E}" dt="2024-05-22T19:18:19.392" v="186" actId="20577"/>
          <ac:spMkLst>
            <pc:docMk/>
            <pc:sldMk cId="2698810661" sldId="295"/>
            <ac:spMk id="4" creationId="{4B2924CB-1F93-D2C0-A129-9B30D67A979F}"/>
          </ac:spMkLst>
        </pc:spChg>
        <pc:spChg chg="add mod">
          <ac:chgData name="JAMIU AROGUNDADE" userId="S::jamiu.arogundade@yorksj.ac.uk::6ec29c80-e9fc-4097-bc33-f07fa6436be4" providerId="AD" clId="Web-{8A912EC8-9B08-247C-13D1-F436B5A0EE5E}" dt="2024-05-22T18:57:53.754" v="65" actId="1076"/>
          <ac:spMkLst>
            <pc:docMk/>
            <pc:sldMk cId="2698810661" sldId="295"/>
            <ac:spMk id="5" creationId="{D51196D5-78C7-D9EF-12BE-6E033EFF9C84}"/>
          </ac:spMkLst>
        </pc:spChg>
      </pc:sldChg>
    </pc:docChg>
  </pc:docChgLst>
  <pc:docChgLst>
    <pc:chgData name="ESTHER CHUKWU" userId="S::esther.chukwu@yorksj.ac.uk::e224bbe8-1210-4dff-bc36-66c8ed9f3458" providerId="AD" clId="Web-{85483F05-3E6E-7035-5F1B-37BAC1CAB398}"/>
    <pc:docChg chg="modSld">
      <pc:chgData name="ESTHER CHUKWU" userId="S::esther.chukwu@yorksj.ac.uk::e224bbe8-1210-4dff-bc36-66c8ed9f3458" providerId="AD" clId="Web-{85483F05-3E6E-7035-5F1B-37BAC1CAB398}" dt="2024-05-23T05:21:15.748" v="0" actId="20577"/>
      <pc:docMkLst>
        <pc:docMk/>
      </pc:docMkLst>
      <pc:sldChg chg="modSp">
        <pc:chgData name="ESTHER CHUKWU" userId="S::esther.chukwu@yorksj.ac.uk::e224bbe8-1210-4dff-bc36-66c8ed9f3458" providerId="AD" clId="Web-{85483F05-3E6E-7035-5F1B-37BAC1CAB398}" dt="2024-05-23T05:21:15.748" v="0" actId="20577"/>
        <pc:sldMkLst>
          <pc:docMk/>
          <pc:sldMk cId="1920111014" sldId="256"/>
        </pc:sldMkLst>
        <pc:spChg chg="mod">
          <ac:chgData name="ESTHER CHUKWU" userId="S::esther.chukwu@yorksj.ac.uk::e224bbe8-1210-4dff-bc36-66c8ed9f3458" providerId="AD" clId="Web-{85483F05-3E6E-7035-5F1B-37BAC1CAB398}" dt="2024-05-23T05:21:15.748" v="0" actId="20577"/>
          <ac:spMkLst>
            <pc:docMk/>
            <pc:sldMk cId="1920111014" sldId="256"/>
            <ac:spMk id="4" creationId="{E5C897B3-C7C9-94AA-400B-A762F254D093}"/>
          </ac:spMkLst>
        </pc:spChg>
      </pc:sldChg>
    </pc:docChg>
  </pc:docChgLst>
  <pc:docChgLst>
    <pc:chgData name="ESTHER CHUKWU" userId="e224bbe8-1210-4dff-bc36-66c8ed9f3458" providerId="ADAL" clId="{82527AF3-3843-CF45-B505-072284E530D3}"/>
    <pc:docChg chg="modSld">
      <pc:chgData name="ESTHER CHUKWU" userId="e224bbe8-1210-4dff-bc36-66c8ed9f3458" providerId="ADAL" clId="{82527AF3-3843-CF45-B505-072284E530D3}" dt="2024-05-23T12:07:22.764" v="8" actId="478"/>
      <pc:docMkLst>
        <pc:docMk/>
      </pc:docMkLst>
      <pc:sldChg chg="modSp">
        <pc:chgData name="ESTHER CHUKWU" userId="e224bbe8-1210-4dff-bc36-66c8ed9f3458" providerId="ADAL" clId="{82527AF3-3843-CF45-B505-072284E530D3}" dt="2024-05-23T12:03:50.698" v="6" actId="14100"/>
        <pc:sldMkLst>
          <pc:docMk/>
          <pc:sldMk cId="3543601005" sldId="283"/>
        </pc:sldMkLst>
        <pc:spChg chg="mod">
          <ac:chgData name="ESTHER CHUKWU" userId="e224bbe8-1210-4dff-bc36-66c8ed9f3458" providerId="ADAL" clId="{82527AF3-3843-CF45-B505-072284E530D3}" dt="2024-05-23T12:03:50.698" v="6" actId="14100"/>
          <ac:spMkLst>
            <pc:docMk/>
            <pc:sldMk cId="3543601005" sldId="283"/>
            <ac:spMk id="7" creationId="{EFB8E6AB-CFC7-2BF4-3325-EC5225A1121A}"/>
          </ac:spMkLst>
        </pc:spChg>
        <pc:spChg chg="mod">
          <ac:chgData name="ESTHER CHUKWU" userId="e224bbe8-1210-4dff-bc36-66c8ed9f3458" providerId="ADAL" clId="{82527AF3-3843-CF45-B505-072284E530D3}" dt="2024-05-23T09:30:37.885" v="4" actId="14100"/>
          <ac:spMkLst>
            <pc:docMk/>
            <pc:sldMk cId="3543601005" sldId="283"/>
            <ac:spMk id="13" creationId="{00000000-0000-0000-0000-000000000000}"/>
          </ac:spMkLst>
        </pc:spChg>
        <pc:spChg chg="mod">
          <ac:chgData name="ESTHER CHUKWU" userId="e224bbe8-1210-4dff-bc36-66c8ed9f3458" providerId="ADAL" clId="{82527AF3-3843-CF45-B505-072284E530D3}" dt="2024-05-23T12:03:19.123" v="5" actId="14100"/>
          <ac:spMkLst>
            <pc:docMk/>
            <pc:sldMk cId="3543601005" sldId="283"/>
            <ac:spMk id="14" creationId="{00000000-0000-0000-0000-000000000000}"/>
          </ac:spMkLst>
        </pc:spChg>
      </pc:sldChg>
      <pc:sldChg chg="delSp modSp">
        <pc:chgData name="ESTHER CHUKWU" userId="e224bbe8-1210-4dff-bc36-66c8ed9f3458" providerId="ADAL" clId="{82527AF3-3843-CF45-B505-072284E530D3}" dt="2024-05-23T12:07:22.764" v="8" actId="478"/>
        <pc:sldMkLst>
          <pc:docMk/>
          <pc:sldMk cId="2468256438" sldId="285"/>
        </pc:sldMkLst>
        <pc:spChg chg="del mod">
          <ac:chgData name="ESTHER CHUKWU" userId="e224bbe8-1210-4dff-bc36-66c8ed9f3458" providerId="ADAL" clId="{82527AF3-3843-CF45-B505-072284E530D3}" dt="2024-05-23T12:07:22.764" v="8" actId="478"/>
          <ac:spMkLst>
            <pc:docMk/>
            <pc:sldMk cId="2468256438" sldId="285"/>
            <ac:spMk id="5" creationId="{E0CF91FD-7C30-A436-8EE4-3FA0485719FA}"/>
          </ac:spMkLst>
        </pc:spChg>
      </pc:sldChg>
    </pc:docChg>
  </pc:docChgLst>
  <pc:docChgLst>
    <pc:chgData name="JAMIU AROGUNDADE" userId="S::jamiu.arogundade@yorksj.ac.uk::6ec29c80-e9fc-4097-bc33-f07fa6436be4" providerId="AD" clId="Web-{2265D9E4-0041-0A99-73AD-65DA27AA3194}"/>
    <pc:docChg chg="addSld modSld">
      <pc:chgData name="JAMIU AROGUNDADE" userId="S::jamiu.arogundade@yorksj.ac.uk::6ec29c80-e9fc-4097-bc33-f07fa6436be4" providerId="AD" clId="Web-{2265D9E4-0041-0A99-73AD-65DA27AA3194}" dt="2024-05-23T12:30:29.556" v="544" actId="1076"/>
      <pc:docMkLst>
        <pc:docMk/>
      </pc:docMkLst>
      <pc:sldChg chg="modSp">
        <pc:chgData name="JAMIU AROGUNDADE" userId="S::jamiu.arogundade@yorksj.ac.uk::6ec29c80-e9fc-4097-bc33-f07fa6436be4" providerId="AD" clId="Web-{2265D9E4-0041-0A99-73AD-65DA27AA3194}" dt="2024-05-23T10:55:14.322" v="20" actId="1076"/>
        <pc:sldMkLst>
          <pc:docMk/>
          <pc:sldMk cId="555036441" sldId="275"/>
        </pc:sldMkLst>
        <pc:grpChg chg="mod">
          <ac:chgData name="JAMIU AROGUNDADE" userId="S::jamiu.arogundade@yorksj.ac.uk::6ec29c80-e9fc-4097-bc33-f07fa6436be4" providerId="AD" clId="Web-{2265D9E4-0041-0A99-73AD-65DA27AA3194}" dt="2024-05-23T10:55:14.322" v="20" actId="1076"/>
          <ac:grpSpMkLst>
            <pc:docMk/>
            <pc:sldMk cId="555036441" sldId="275"/>
            <ac:grpSpMk id="21" creationId="{F2951F56-20FE-5A2C-3A57-47F04A1AA111}"/>
          </ac:grpSpMkLst>
        </pc:grpChg>
      </pc:sldChg>
      <pc:sldChg chg="modSp">
        <pc:chgData name="JAMIU AROGUNDADE" userId="S::jamiu.arogundade@yorksj.ac.uk::6ec29c80-e9fc-4097-bc33-f07fa6436be4" providerId="AD" clId="Web-{2265D9E4-0041-0A99-73AD-65DA27AA3194}" dt="2024-05-23T12:28:00.443" v="530" actId="1076"/>
        <pc:sldMkLst>
          <pc:docMk/>
          <pc:sldMk cId="2233467869" sldId="276"/>
        </pc:sldMkLst>
        <pc:picChg chg="mod">
          <ac:chgData name="JAMIU AROGUNDADE" userId="S::jamiu.arogundade@yorksj.ac.uk::6ec29c80-e9fc-4097-bc33-f07fa6436be4" providerId="AD" clId="Web-{2265D9E4-0041-0A99-73AD-65DA27AA3194}" dt="2024-05-23T12:27:53.553" v="528" actId="1076"/>
          <ac:picMkLst>
            <pc:docMk/>
            <pc:sldMk cId="2233467869" sldId="276"/>
            <ac:picMk id="5" creationId="{F27A205C-B78D-F22C-B7B6-612D2144E535}"/>
          </ac:picMkLst>
        </pc:picChg>
        <pc:picChg chg="mod">
          <ac:chgData name="JAMIU AROGUNDADE" userId="S::jamiu.arogundade@yorksj.ac.uk::6ec29c80-e9fc-4097-bc33-f07fa6436be4" providerId="AD" clId="Web-{2265D9E4-0041-0A99-73AD-65DA27AA3194}" dt="2024-05-23T12:28:00.443" v="530" actId="1076"/>
          <ac:picMkLst>
            <pc:docMk/>
            <pc:sldMk cId="2233467869" sldId="276"/>
            <ac:picMk id="10" creationId="{261B44E8-F7BE-291D-9FD5-48228777E3AB}"/>
          </ac:picMkLst>
        </pc:picChg>
      </pc:sldChg>
      <pc:sldChg chg="modNotes">
        <pc:chgData name="JAMIU AROGUNDADE" userId="S::jamiu.arogundade@yorksj.ac.uk::6ec29c80-e9fc-4097-bc33-f07fa6436be4" providerId="AD" clId="Web-{2265D9E4-0041-0A99-73AD-65DA27AA3194}" dt="2024-05-23T11:17:29.903" v="212"/>
        <pc:sldMkLst>
          <pc:docMk/>
          <pc:sldMk cId="516213135" sldId="281"/>
        </pc:sldMkLst>
      </pc:sldChg>
      <pc:sldChg chg="modSp">
        <pc:chgData name="JAMIU AROGUNDADE" userId="S::jamiu.arogundade@yorksj.ac.uk::6ec29c80-e9fc-4097-bc33-f07fa6436be4" providerId="AD" clId="Web-{2265D9E4-0041-0A99-73AD-65DA27AA3194}" dt="2024-05-23T12:06:47.174" v="353" actId="14100"/>
        <pc:sldMkLst>
          <pc:docMk/>
          <pc:sldMk cId="3934562710" sldId="282"/>
        </pc:sldMkLst>
        <pc:picChg chg="mod">
          <ac:chgData name="JAMIU AROGUNDADE" userId="S::jamiu.arogundade@yorksj.ac.uk::6ec29c80-e9fc-4097-bc33-f07fa6436be4" providerId="AD" clId="Web-{2265D9E4-0041-0A99-73AD-65DA27AA3194}" dt="2024-05-23T12:06:47.174" v="353" actId="14100"/>
          <ac:picMkLst>
            <pc:docMk/>
            <pc:sldMk cId="3934562710" sldId="282"/>
            <ac:picMk id="4" creationId="{A36C40E4-89A5-CED1-2B0A-2C5D3602FAB8}"/>
          </ac:picMkLst>
        </pc:picChg>
      </pc:sldChg>
      <pc:sldChg chg="addSp modSp">
        <pc:chgData name="JAMIU AROGUNDADE" userId="S::jamiu.arogundade@yorksj.ac.uk::6ec29c80-e9fc-4097-bc33-f07fa6436be4" providerId="AD" clId="Web-{2265D9E4-0041-0A99-73AD-65DA27AA3194}" dt="2024-05-23T12:04:19.608" v="302" actId="1076"/>
        <pc:sldMkLst>
          <pc:docMk/>
          <pc:sldMk cId="3543601005" sldId="283"/>
        </pc:sldMkLst>
        <pc:spChg chg="add">
          <ac:chgData name="JAMIU AROGUNDADE" userId="S::jamiu.arogundade@yorksj.ac.uk::6ec29c80-e9fc-4097-bc33-f07fa6436be4" providerId="AD" clId="Web-{2265D9E4-0041-0A99-73AD-65DA27AA3194}" dt="2024-05-23T12:02:14.648" v="262"/>
          <ac:spMkLst>
            <pc:docMk/>
            <pc:sldMk cId="3543601005" sldId="283"/>
            <ac:spMk id="5" creationId="{9DD97DD0-A7D6-DE7B-4F29-F8318B80AB65}"/>
          </ac:spMkLst>
        </pc:spChg>
        <pc:spChg chg="add mod">
          <ac:chgData name="JAMIU AROGUNDADE" userId="S::jamiu.arogundade@yorksj.ac.uk::6ec29c80-e9fc-4097-bc33-f07fa6436be4" providerId="AD" clId="Web-{2265D9E4-0041-0A99-73AD-65DA27AA3194}" dt="2024-05-23T12:04:19.608" v="302" actId="1076"/>
          <ac:spMkLst>
            <pc:docMk/>
            <pc:sldMk cId="3543601005" sldId="283"/>
            <ac:spMk id="7" creationId="{EFB8E6AB-CFC7-2BF4-3325-EC5225A1121A}"/>
          </ac:spMkLst>
        </pc:spChg>
        <pc:spChg chg="mod">
          <ac:chgData name="JAMIU AROGUNDADE" userId="S::jamiu.arogundade@yorksj.ac.uk::6ec29c80-e9fc-4097-bc33-f07fa6436be4" providerId="AD" clId="Web-{2265D9E4-0041-0A99-73AD-65DA27AA3194}" dt="2024-05-23T12:03:09.560" v="271" actId="1076"/>
          <ac:spMkLst>
            <pc:docMk/>
            <pc:sldMk cId="3543601005" sldId="283"/>
            <ac:spMk id="13" creationId="{00000000-0000-0000-0000-000000000000}"/>
          </ac:spMkLst>
        </pc:spChg>
        <pc:picChg chg="mod">
          <ac:chgData name="JAMIU AROGUNDADE" userId="S::jamiu.arogundade@yorksj.ac.uk::6ec29c80-e9fc-4097-bc33-f07fa6436be4" providerId="AD" clId="Web-{2265D9E4-0041-0A99-73AD-65DA27AA3194}" dt="2024-05-23T12:03:18.857" v="272" actId="1076"/>
          <ac:picMkLst>
            <pc:docMk/>
            <pc:sldMk cId="3543601005" sldId="283"/>
            <ac:picMk id="3" creationId="{0EBA8FAC-92EC-7B13-4749-103EEB28ADAE}"/>
          </ac:picMkLst>
        </pc:picChg>
        <pc:picChg chg="mod">
          <ac:chgData name="JAMIU AROGUNDADE" userId="S::jamiu.arogundade@yorksj.ac.uk::6ec29c80-e9fc-4097-bc33-f07fa6436be4" providerId="AD" clId="Web-{2265D9E4-0041-0A99-73AD-65DA27AA3194}" dt="2024-05-23T12:03:24.201" v="273" actId="1076"/>
          <ac:picMkLst>
            <pc:docMk/>
            <pc:sldMk cId="3543601005" sldId="283"/>
            <ac:picMk id="4" creationId="{4D16A36F-AE06-2883-8D7E-2B7FB7398BED}"/>
          </ac:picMkLst>
        </pc:picChg>
      </pc:sldChg>
      <pc:sldChg chg="modSp">
        <pc:chgData name="JAMIU AROGUNDADE" userId="S::jamiu.arogundade@yorksj.ac.uk::6ec29c80-e9fc-4097-bc33-f07fa6436be4" providerId="AD" clId="Web-{2265D9E4-0041-0A99-73AD-65DA27AA3194}" dt="2024-05-23T12:23:10.249" v="503" actId="1076"/>
        <pc:sldMkLst>
          <pc:docMk/>
          <pc:sldMk cId="164703559" sldId="284"/>
        </pc:sldMkLst>
        <pc:spChg chg="mod">
          <ac:chgData name="JAMIU AROGUNDADE" userId="S::jamiu.arogundade@yorksj.ac.uk::6ec29c80-e9fc-4097-bc33-f07fa6436be4" providerId="AD" clId="Web-{2265D9E4-0041-0A99-73AD-65DA27AA3194}" dt="2024-05-23T12:07:13.084" v="356" actId="20577"/>
          <ac:spMkLst>
            <pc:docMk/>
            <pc:sldMk cId="164703559" sldId="284"/>
            <ac:spMk id="10" creationId="{D3649E9C-F362-18D7-1083-FF409EB7C743}"/>
          </ac:spMkLst>
        </pc:spChg>
        <pc:spChg chg="mod">
          <ac:chgData name="JAMIU AROGUNDADE" userId="S::jamiu.arogundade@yorksj.ac.uk::6ec29c80-e9fc-4097-bc33-f07fa6436be4" providerId="AD" clId="Web-{2265D9E4-0041-0A99-73AD-65DA27AA3194}" dt="2024-05-23T12:23:10.249" v="503" actId="1076"/>
          <ac:spMkLst>
            <pc:docMk/>
            <pc:sldMk cId="164703559" sldId="284"/>
            <ac:spMk id="13" creationId="{00000000-0000-0000-0000-000000000000}"/>
          </ac:spMkLst>
        </pc:spChg>
      </pc:sldChg>
      <pc:sldChg chg="modSp">
        <pc:chgData name="JAMIU AROGUNDADE" userId="S::jamiu.arogundade@yorksj.ac.uk::6ec29c80-e9fc-4097-bc33-f07fa6436be4" providerId="AD" clId="Web-{2265D9E4-0041-0A99-73AD-65DA27AA3194}" dt="2024-05-23T12:28:14.444" v="533" actId="1076"/>
        <pc:sldMkLst>
          <pc:docMk/>
          <pc:sldMk cId="3615638394" sldId="290"/>
        </pc:sldMkLst>
        <pc:picChg chg="mod">
          <ac:chgData name="JAMIU AROGUNDADE" userId="S::jamiu.arogundade@yorksj.ac.uk::6ec29c80-e9fc-4097-bc33-f07fa6436be4" providerId="AD" clId="Web-{2265D9E4-0041-0A99-73AD-65DA27AA3194}" dt="2024-05-23T12:28:14.444" v="533" actId="1076"/>
          <ac:picMkLst>
            <pc:docMk/>
            <pc:sldMk cId="3615638394" sldId="290"/>
            <ac:picMk id="5" creationId="{20B7AC2E-2912-0FD1-AE81-8CAE930C6FB1}"/>
          </ac:picMkLst>
        </pc:picChg>
      </pc:sldChg>
      <pc:sldChg chg="modSp">
        <pc:chgData name="JAMIU AROGUNDADE" userId="S::jamiu.arogundade@yorksj.ac.uk::6ec29c80-e9fc-4097-bc33-f07fa6436be4" providerId="AD" clId="Web-{2265D9E4-0041-0A99-73AD-65DA27AA3194}" dt="2024-05-23T12:28:31.632" v="536" actId="1076"/>
        <pc:sldMkLst>
          <pc:docMk/>
          <pc:sldMk cId="1703171135" sldId="291"/>
        </pc:sldMkLst>
        <pc:picChg chg="mod">
          <ac:chgData name="JAMIU AROGUNDADE" userId="S::jamiu.arogundade@yorksj.ac.uk::6ec29c80-e9fc-4097-bc33-f07fa6436be4" providerId="AD" clId="Web-{2265D9E4-0041-0A99-73AD-65DA27AA3194}" dt="2024-05-23T12:28:31.632" v="536" actId="1076"/>
          <ac:picMkLst>
            <pc:docMk/>
            <pc:sldMk cId="1703171135" sldId="291"/>
            <ac:picMk id="9" creationId="{9A1D9894-2E4C-1016-7413-9E33F0646D9B}"/>
          </ac:picMkLst>
        </pc:picChg>
        <pc:picChg chg="mod">
          <ac:chgData name="JAMIU AROGUNDADE" userId="S::jamiu.arogundade@yorksj.ac.uk::6ec29c80-e9fc-4097-bc33-f07fa6436be4" providerId="AD" clId="Web-{2265D9E4-0041-0A99-73AD-65DA27AA3194}" dt="2024-05-23T12:28:24.569" v="534" actId="1076"/>
          <ac:picMkLst>
            <pc:docMk/>
            <pc:sldMk cId="1703171135" sldId="291"/>
            <ac:picMk id="11" creationId="{B8078D4E-F886-98C3-DB31-6F833116FD44}"/>
          </ac:picMkLst>
        </pc:picChg>
      </pc:sldChg>
      <pc:sldChg chg="modSp">
        <pc:chgData name="JAMIU AROGUNDADE" userId="S::jamiu.arogundade@yorksj.ac.uk::6ec29c80-e9fc-4097-bc33-f07fa6436be4" providerId="AD" clId="Web-{2265D9E4-0041-0A99-73AD-65DA27AA3194}" dt="2024-05-23T10:39:10.657" v="2" actId="1076"/>
        <pc:sldMkLst>
          <pc:docMk/>
          <pc:sldMk cId="2698810661" sldId="295"/>
        </pc:sldMkLst>
        <pc:spChg chg="mod">
          <ac:chgData name="JAMIU AROGUNDADE" userId="S::jamiu.arogundade@yorksj.ac.uk::6ec29c80-e9fc-4097-bc33-f07fa6436be4" providerId="AD" clId="Web-{2265D9E4-0041-0A99-73AD-65DA27AA3194}" dt="2024-05-23T10:39:10.657" v="2" actId="1076"/>
          <ac:spMkLst>
            <pc:docMk/>
            <pc:sldMk cId="2698810661" sldId="295"/>
            <ac:spMk id="8" creationId="{D4ED69BF-A85D-3C5B-6BD4-1A9CB2E55BB3}"/>
          </ac:spMkLst>
        </pc:spChg>
      </pc:sldChg>
      <pc:sldChg chg="modSp">
        <pc:chgData name="JAMIU AROGUNDADE" userId="S::jamiu.arogundade@yorksj.ac.uk::6ec29c80-e9fc-4097-bc33-f07fa6436be4" providerId="AD" clId="Web-{2265D9E4-0041-0A99-73AD-65DA27AA3194}" dt="2024-05-23T11:26:10.432" v="245" actId="20577"/>
        <pc:sldMkLst>
          <pc:docMk/>
          <pc:sldMk cId="1588954997" sldId="296"/>
        </pc:sldMkLst>
        <pc:spChg chg="mod">
          <ac:chgData name="JAMIU AROGUNDADE" userId="S::jamiu.arogundade@yorksj.ac.uk::6ec29c80-e9fc-4097-bc33-f07fa6436be4" providerId="AD" clId="Web-{2265D9E4-0041-0A99-73AD-65DA27AA3194}" dt="2024-05-23T11:26:10.432" v="245" actId="20577"/>
          <ac:spMkLst>
            <pc:docMk/>
            <pc:sldMk cId="1588954997" sldId="296"/>
            <ac:spMk id="11" creationId="{B1513CC2-3AB1-F0DD-7196-012C5EEA3E15}"/>
          </ac:spMkLst>
        </pc:spChg>
      </pc:sldChg>
      <pc:sldChg chg="addSp delSp modSp">
        <pc:chgData name="JAMIU AROGUNDADE" userId="S::jamiu.arogundade@yorksj.ac.uk::6ec29c80-e9fc-4097-bc33-f07fa6436be4" providerId="AD" clId="Web-{2265D9E4-0041-0A99-73AD-65DA27AA3194}" dt="2024-05-23T12:26:23.800" v="526"/>
        <pc:sldMkLst>
          <pc:docMk/>
          <pc:sldMk cId="3395692728" sldId="299"/>
        </pc:sldMkLst>
        <pc:spChg chg="mod">
          <ac:chgData name="JAMIU AROGUNDADE" userId="S::jamiu.arogundade@yorksj.ac.uk::6ec29c80-e9fc-4097-bc33-f07fa6436be4" providerId="AD" clId="Web-{2265D9E4-0041-0A99-73AD-65DA27AA3194}" dt="2024-05-23T12:25:10.314" v="522" actId="14100"/>
          <ac:spMkLst>
            <pc:docMk/>
            <pc:sldMk cId="3395692728" sldId="299"/>
            <ac:spMk id="5" creationId="{846A51D8-A4EF-EE7D-D8B9-F2549C1CB0E5}"/>
          </ac:spMkLst>
        </pc:spChg>
        <pc:spChg chg="mod">
          <ac:chgData name="JAMIU AROGUNDADE" userId="S::jamiu.arogundade@yorksj.ac.uk::6ec29c80-e9fc-4097-bc33-f07fa6436be4" providerId="AD" clId="Web-{2265D9E4-0041-0A99-73AD-65DA27AA3194}" dt="2024-05-23T12:10:03.744" v="374" actId="14100"/>
          <ac:spMkLst>
            <pc:docMk/>
            <pc:sldMk cId="3395692728" sldId="299"/>
            <ac:spMk id="6" creationId="{60E0B51A-69BE-B1D3-8598-8C493C6148F0}"/>
          </ac:spMkLst>
        </pc:spChg>
        <pc:spChg chg="add mod">
          <ac:chgData name="JAMIU AROGUNDADE" userId="S::jamiu.arogundade@yorksj.ac.uk::6ec29c80-e9fc-4097-bc33-f07fa6436be4" providerId="AD" clId="Web-{2265D9E4-0041-0A99-73AD-65DA27AA3194}" dt="2024-05-23T12:20:33.432" v="455" actId="1076"/>
          <ac:spMkLst>
            <pc:docMk/>
            <pc:sldMk cId="3395692728" sldId="299"/>
            <ac:spMk id="8" creationId="{F1E43B2A-42DA-F7E8-8A82-34BA0B03B07D}"/>
          </ac:spMkLst>
        </pc:spChg>
        <pc:spChg chg="mod">
          <ac:chgData name="JAMIU AROGUNDADE" userId="S::jamiu.arogundade@yorksj.ac.uk::6ec29c80-e9fc-4097-bc33-f07fa6436be4" providerId="AD" clId="Web-{2265D9E4-0041-0A99-73AD-65DA27AA3194}" dt="2024-05-23T12:25:20.971" v="523" actId="1076"/>
          <ac:spMkLst>
            <pc:docMk/>
            <pc:sldMk cId="3395692728" sldId="299"/>
            <ac:spMk id="13" creationId="{00000000-0000-0000-0000-000000000000}"/>
          </ac:spMkLst>
        </pc:spChg>
        <pc:picChg chg="add del mod">
          <ac:chgData name="JAMIU AROGUNDADE" userId="S::jamiu.arogundade@yorksj.ac.uk::6ec29c80-e9fc-4097-bc33-f07fa6436be4" providerId="AD" clId="Web-{2265D9E4-0041-0A99-73AD-65DA27AA3194}" dt="2024-05-23T12:15:17.440" v="383"/>
          <ac:picMkLst>
            <pc:docMk/>
            <pc:sldMk cId="3395692728" sldId="299"/>
            <ac:picMk id="2" creationId="{A4274EFE-D1F9-733E-A0AC-9AFEEBBF2548}"/>
          </ac:picMkLst>
        </pc:picChg>
        <pc:picChg chg="add mod">
          <ac:chgData name="JAMIU AROGUNDADE" userId="S::jamiu.arogundade@yorksj.ac.uk::6ec29c80-e9fc-4097-bc33-f07fa6436be4" providerId="AD" clId="Web-{2265D9E4-0041-0A99-73AD-65DA27AA3194}" dt="2024-05-23T12:15:35.675" v="388" actId="14100"/>
          <ac:picMkLst>
            <pc:docMk/>
            <pc:sldMk cId="3395692728" sldId="299"/>
            <ac:picMk id="3" creationId="{AA7CEE2B-322D-44D1-AA5B-2A224A885E27}"/>
          </ac:picMkLst>
        </pc:picChg>
        <pc:picChg chg="add del mod modCrop">
          <ac:chgData name="JAMIU AROGUNDADE" userId="S::jamiu.arogundade@yorksj.ac.uk::6ec29c80-e9fc-4097-bc33-f07fa6436be4" providerId="AD" clId="Web-{2265D9E4-0041-0A99-73AD-65DA27AA3194}" dt="2024-05-23T12:26:23.800" v="526"/>
          <ac:picMkLst>
            <pc:docMk/>
            <pc:sldMk cId="3395692728" sldId="299"/>
            <ac:picMk id="4" creationId="{FC17948B-05AF-8217-5D55-0E318142F8C1}"/>
          </ac:picMkLst>
        </pc:picChg>
      </pc:sldChg>
      <pc:sldChg chg="addSp modSp">
        <pc:chgData name="JAMIU AROGUNDADE" userId="S::jamiu.arogundade@yorksj.ac.uk::6ec29c80-e9fc-4097-bc33-f07fa6436be4" providerId="AD" clId="Web-{2265D9E4-0041-0A99-73AD-65DA27AA3194}" dt="2024-05-23T12:25:44.690" v="525" actId="20577"/>
        <pc:sldMkLst>
          <pc:docMk/>
          <pc:sldMk cId="1740312830" sldId="300"/>
        </pc:sldMkLst>
        <pc:spChg chg="add">
          <ac:chgData name="JAMIU AROGUNDADE" userId="S::jamiu.arogundade@yorksj.ac.uk::6ec29c80-e9fc-4097-bc33-f07fa6436be4" providerId="AD" clId="Web-{2265D9E4-0041-0A99-73AD-65DA27AA3194}" dt="2024-05-23T11:26:56.214" v="246"/>
          <ac:spMkLst>
            <pc:docMk/>
            <pc:sldMk cId="1740312830" sldId="300"/>
            <ac:spMk id="5" creationId="{E285B507-4E83-D1D7-FF64-96EC824DD536}"/>
          </ac:spMkLst>
        </pc:spChg>
        <pc:spChg chg="mod">
          <ac:chgData name="JAMIU AROGUNDADE" userId="S::jamiu.arogundade@yorksj.ac.uk::6ec29c80-e9fc-4097-bc33-f07fa6436be4" providerId="AD" clId="Web-{2265D9E4-0041-0A99-73AD-65DA27AA3194}" dt="2024-05-23T12:25:44.690" v="525" actId="20577"/>
          <ac:spMkLst>
            <pc:docMk/>
            <pc:sldMk cId="1740312830" sldId="300"/>
            <ac:spMk id="13" creationId="{00000000-0000-0000-0000-000000000000}"/>
          </ac:spMkLst>
        </pc:spChg>
      </pc:sldChg>
      <pc:sldChg chg="addSp modSp">
        <pc:chgData name="JAMIU AROGUNDADE" userId="S::jamiu.arogundade@yorksj.ac.uk::6ec29c80-e9fc-4097-bc33-f07fa6436be4" providerId="AD" clId="Web-{2265D9E4-0041-0A99-73AD-65DA27AA3194}" dt="2024-05-23T11:27:34.153" v="251" actId="20577"/>
        <pc:sldMkLst>
          <pc:docMk/>
          <pc:sldMk cId="1326175144" sldId="301"/>
        </pc:sldMkLst>
        <pc:spChg chg="add">
          <ac:chgData name="JAMIU AROGUNDADE" userId="S::jamiu.arogundade@yorksj.ac.uk::6ec29c80-e9fc-4097-bc33-f07fa6436be4" providerId="AD" clId="Web-{2265D9E4-0041-0A99-73AD-65DA27AA3194}" dt="2024-05-23T11:27:03.652" v="247"/>
          <ac:spMkLst>
            <pc:docMk/>
            <pc:sldMk cId="1326175144" sldId="301"/>
            <ac:spMk id="4" creationId="{1EEFA41C-202E-1840-7D21-B3AF09ADB728}"/>
          </ac:spMkLst>
        </pc:spChg>
        <pc:spChg chg="mod">
          <ac:chgData name="JAMIU AROGUNDADE" userId="S::jamiu.arogundade@yorksj.ac.uk::6ec29c80-e9fc-4097-bc33-f07fa6436be4" providerId="AD" clId="Web-{2265D9E4-0041-0A99-73AD-65DA27AA3194}" dt="2024-05-23T11:27:34.153" v="251" actId="20577"/>
          <ac:spMkLst>
            <pc:docMk/>
            <pc:sldMk cId="1326175144" sldId="301"/>
            <ac:spMk id="8" creationId="{A46CDF38-D833-CCBF-8A32-D0D8209A5CA6}"/>
          </ac:spMkLst>
        </pc:spChg>
      </pc:sldChg>
      <pc:sldChg chg="addSp modSp">
        <pc:chgData name="JAMIU AROGUNDADE" userId="S::jamiu.arogundade@yorksj.ac.uk::6ec29c80-e9fc-4097-bc33-f07fa6436be4" providerId="AD" clId="Web-{2265D9E4-0041-0A99-73AD-65DA27AA3194}" dt="2024-05-23T11:28:31.951" v="255" actId="1076"/>
        <pc:sldMkLst>
          <pc:docMk/>
          <pc:sldMk cId="2971502899" sldId="303"/>
        </pc:sldMkLst>
        <pc:spChg chg="mod">
          <ac:chgData name="JAMIU AROGUNDADE" userId="S::jamiu.arogundade@yorksj.ac.uk::6ec29c80-e9fc-4097-bc33-f07fa6436be4" providerId="AD" clId="Web-{2265D9E4-0041-0A99-73AD-65DA27AA3194}" dt="2024-05-23T11:28:31.951" v="255" actId="1076"/>
          <ac:spMkLst>
            <pc:docMk/>
            <pc:sldMk cId="2971502899" sldId="303"/>
            <ac:spMk id="8" creationId="{A46CDF38-D833-CCBF-8A32-D0D8209A5CA6}"/>
          </ac:spMkLst>
        </pc:spChg>
        <pc:spChg chg="add">
          <ac:chgData name="JAMIU AROGUNDADE" userId="S::jamiu.arogundade@yorksj.ac.uk::6ec29c80-e9fc-4097-bc33-f07fa6436be4" providerId="AD" clId="Web-{2265D9E4-0041-0A99-73AD-65DA27AA3194}" dt="2024-05-23T11:28:11.122" v="254"/>
          <ac:spMkLst>
            <pc:docMk/>
            <pc:sldMk cId="2971502899" sldId="303"/>
            <ac:spMk id="11" creationId="{41C7C739-0F15-C7F8-E1BB-19AD52897A44}"/>
          </ac:spMkLst>
        </pc:spChg>
      </pc:sldChg>
      <pc:sldChg chg="addSp modSp">
        <pc:chgData name="JAMIU AROGUNDADE" userId="S::jamiu.arogundade@yorksj.ac.uk::6ec29c80-e9fc-4097-bc33-f07fa6436be4" providerId="AD" clId="Web-{2265D9E4-0041-0A99-73AD-65DA27AA3194}" dt="2024-05-23T11:29:41.265" v="260" actId="1076"/>
        <pc:sldMkLst>
          <pc:docMk/>
          <pc:sldMk cId="1855060173" sldId="304"/>
        </pc:sldMkLst>
        <pc:spChg chg="mod">
          <ac:chgData name="JAMIU AROGUNDADE" userId="S::jamiu.arogundade@yorksj.ac.uk::6ec29c80-e9fc-4097-bc33-f07fa6436be4" providerId="AD" clId="Web-{2265D9E4-0041-0A99-73AD-65DA27AA3194}" dt="2024-05-23T11:29:35.796" v="258" actId="1076"/>
          <ac:spMkLst>
            <pc:docMk/>
            <pc:sldMk cId="1855060173" sldId="304"/>
            <ac:spMk id="8" creationId="{A46CDF38-D833-CCBF-8A32-D0D8209A5CA6}"/>
          </ac:spMkLst>
        </pc:spChg>
        <pc:spChg chg="add mod">
          <ac:chgData name="JAMIU AROGUNDADE" userId="S::jamiu.arogundade@yorksj.ac.uk::6ec29c80-e9fc-4097-bc33-f07fa6436be4" providerId="AD" clId="Web-{2265D9E4-0041-0A99-73AD-65DA27AA3194}" dt="2024-05-23T11:29:41.265" v="260" actId="1076"/>
          <ac:spMkLst>
            <pc:docMk/>
            <pc:sldMk cId="1855060173" sldId="304"/>
            <ac:spMk id="10" creationId="{5ADC31EA-60B8-D2FF-29B3-EFB7B6B806C1}"/>
          </ac:spMkLst>
        </pc:spChg>
      </pc:sldChg>
      <pc:sldChg chg="modSp">
        <pc:chgData name="JAMIU AROGUNDADE" userId="S::jamiu.arogundade@yorksj.ac.uk::6ec29c80-e9fc-4097-bc33-f07fa6436be4" providerId="AD" clId="Web-{2265D9E4-0041-0A99-73AD-65DA27AA3194}" dt="2024-05-23T12:22:52.654" v="502" actId="1076"/>
        <pc:sldMkLst>
          <pc:docMk/>
          <pc:sldMk cId="2549941085" sldId="306"/>
        </pc:sldMkLst>
        <pc:spChg chg="mod">
          <ac:chgData name="JAMIU AROGUNDADE" userId="S::jamiu.arogundade@yorksj.ac.uk::6ec29c80-e9fc-4097-bc33-f07fa6436be4" providerId="AD" clId="Web-{2265D9E4-0041-0A99-73AD-65DA27AA3194}" dt="2024-05-23T12:22:52.654" v="502" actId="1076"/>
          <ac:spMkLst>
            <pc:docMk/>
            <pc:sldMk cId="2549941085" sldId="306"/>
            <ac:spMk id="2" creationId="{1C945D17-97EC-D85C-102A-3898260DB4C0}"/>
          </ac:spMkLst>
        </pc:spChg>
      </pc:sldChg>
      <pc:sldChg chg="addSp delSp modSp">
        <pc:chgData name="JAMIU AROGUNDADE" userId="S::jamiu.arogundade@yorksj.ac.uk::6ec29c80-e9fc-4097-bc33-f07fa6436be4" providerId="AD" clId="Web-{2265D9E4-0041-0A99-73AD-65DA27AA3194}" dt="2024-05-23T12:06:56.552" v="354"/>
        <pc:sldMkLst>
          <pc:docMk/>
          <pc:sldMk cId="243054323" sldId="307"/>
        </pc:sldMkLst>
        <pc:spChg chg="mod">
          <ac:chgData name="JAMIU AROGUNDADE" userId="S::jamiu.arogundade@yorksj.ac.uk::6ec29c80-e9fc-4097-bc33-f07fa6436be4" providerId="AD" clId="Web-{2265D9E4-0041-0A99-73AD-65DA27AA3194}" dt="2024-05-23T12:05:26.047" v="323" actId="20577"/>
          <ac:spMkLst>
            <pc:docMk/>
            <pc:sldMk cId="243054323" sldId="307"/>
            <ac:spMk id="2" creationId="{0F2D18B6-A27E-1741-41A9-3F6BED9C1047}"/>
          </ac:spMkLst>
        </pc:spChg>
        <pc:spChg chg="add del">
          <ac:chgData name="JAMIU AROGUNDADE" userId="S::jamiu.arogundade@yorksj.ac.uk::6ec29c80-e9fc-4097-bc33-f07fa6436be4" providerId="AD" clId="Web-{2265D9E4-0041-0A99-73AD-65DA27AA3194}" dt="2024-05-23T12:05:38.782" v="325"/>
          <ac:spMkLst>
            <pc:docMk/>
            <pc:sldMk cId="243054323" sldId="307"/>
            <ac:spMk id="6" creationId="{B56974F0-A8D2-724F-7BAD-4AF7751BA508}"/>
          </ac:spMkLst>
        </pc:spChg>
        <pc:spChg chg="add mod">
          <ac:chgData name="JAMIU AROGUNDADE" userId="S::jamiu.arogundade@yorksj.ac.uk::6ec29c80-e9fc-4097-bc33-f07fa6436be4" providerId="AD" clId="Web-{2265D9E4-0041-0A99-73AD-65DA27AA3194}" dt="2024-05-23T12:06:34.424" v="352" actId="1076"/>
          <ac:spMkLst>
            <pc:docMk/>
            <pc:sldMk cId="243054323" sldId="307"/>
            <ac:spMk id="8" creationId="{D2F312F5-4246-AA91-DFA0-B06D9FB62C94}"/>
          </ac:spMkLst>
        </pc:spChg>
        <pc:picChg chg="add">
          <ac:chgData name="JAMIU AROGUNDADE" userId="S::jamiu.arogundade@yorksj.ac.uk::6ec29c80-e9fc-4097-bc33-f07fa6436be4" providerId="AD" clId="Web-{2265D9E4-0041-0A99-73AD-65DA27AA3194}" dt="2024-05-23T12:06:56.552" v="354"/>
          <ac:picMkLst>
            <pc:docMk/>
            <pc:sldMk cId="243054323" sldId="307"/>
            <ac:picMk id="10" creationId="{9F15E692-8DCD-A12A-A19B-0998A1F4A03E}"/>
          </ac:picMkLst>
        </pc:picChg>
      </pc:sldChg>
      <pc:sldChg chg="addSp modSp">
        <pc:chgData name="JAMIU AROGUNDADE" userId="S::jamiu.arogundade@yorksj.ac.uk::6ec29c80-e9fc-4097-bc33-f07fa6436be4" providerId="AD" clId="Web-{2265D9E4-0041-0A99-73AD-65DA27AA3194}" dt="2024-05-23T12:23:56.906" v="510" actId="1076"/>
        <pc:sldMkLst>
          <pc:docMk/>
          <pc:sldMk cId="3502749516" sldId="308"/>
        </pc:sldMkLst>
        <pc:spChg chg="mod">
          <ac:chgData name="JAMIU AROGUNDADE" userId="S::jamiu.arogundade@yorksj.ac.uk::6ec29c80-e9fc-4097-bc33-f07fa6436be4" providerId="AD" clId="Web-{2265D9E4-0041-0A99-73AD-65DA27AA3194}" dt="2024-05-23T12:23:56.906" v="510" actId="1076"/>
          <ac:spMkLst>
            <pc:docMk/>
            <pc:sldMk cId="3502749516" sldId="308"/>
            <ac:spMk id="2" creationId="{D477C004-D669-3687-BDC0-8BDAC895373E}"/>
          </ac:spMkLst>
        </pc:spChg>
        <pc:spChg chg="add mod">
          <ac:chgData name="JAMIU AROGUNDADE" userId="S::jamiu.arogundade@yorksj.ac.uk::6ec29c80-e9fc-4097-bc33-f07fa6436be4" providerId="AD" clId="Web-{2265D9E4-0041-0A99-73AD-65DA27AA3194}" dt="2024-05-23T12:07:57.179" v="361" actId="20577"/>
          <ac:spMkLst>
            <pc:docMk/>
            <pc:sldMk cId="3502749516" sldId="308"/>
            <ac:spMk id="7" creationId="{D58C62DC-C8E6-B0F5-8F89-8312C24BC559}"/>
          </ac:spMkLst>
        </pc:spChg>
        <pc:spChg chg="add mod">
          <ac:chgData name="JAMIU AROGUNDADE" userId="S::jamiu.arogundade@yorksj.ac.uk::6ec29c80-e9fc-4097-bc33-f07fa6436be4" providerId="AD" clId="Web-{2265D9E4-0041-0A99-73AD-65DA27AA3194}" dt="2024-05-23T12:08:11.585" v="365" actId="20577"/>
          <ac:spMkLst>
            <pc:docMk/>
            <pc:sldMk cId="3502749516" sldId="308"/>
            <ac:spMk id="9" creationId="{DE0A8904-71B1-3D43-0C11-85414080DBC2}"/>
          </ac:spMkLst>
        </pc:spChg>
        <pc:picChg chg="mod">
          <ac:chgData name="JAMIU AROGUNDADE" userId="S::jamiu.arogundade@yorksj.ac.uk::6ec29c80-e9fc-4097-bc33-f07fa6436be4" providerId="AD" clId="Web-{2265D9E4-0041-0A99-73AD-65DA27AA3194}" dt="2024-05-23T12:07:41.788" v="357" actId="1076"/>
          <ac:picMkLst>
            <pc:docMk/>
            <pc:sldMk cId="3502749516" sldId="308"/>
            <ac:picMk id="5" creationId="{88D5A5C8-A57F-D156-5D27-4A9378821156}"/>
          </ac:picMkLst>
        </pc:picChg>
      </pc:sldChg>
      <pc:sldChg chg="modSp add replId">
        <pc:chgData name="JAMIU AROGUNDADE" userId="S::jamiu.arogundade@yorksj.ac.uk::6ec29c80-e9fc-4097-bc33-f07fa6436be4" providerId="AD" clId="Web-{2265D9E4-0041-0A99-73AD-65DA27AA3194}" dt="2024-05-23T12:30:29.556" v="544" actId="1076"/>
        <pc:sldMkLst>
          <pc:docMk/>
          <pc:sldMk cId="4176243289" sldId="309"/>
        </pc:sldMkLst>
        <pc:spChg chg="mod">
          <ac:chgData name="JAMIU AROGUNDADE" userId="S::jamiu.arogundade@yorksj.ac.uk::6ec29c80-e9fc-4097-bc33-f07fa6436be4" providerId="AD" clId="Web-{2265D9E4-0041-0A99-73AD-65DA27AA3194}" dt="2024-05-23T12:30:29.556" v="544" actId="1076"/>
          <ac:spMkLst>
            <pc:docMk/>
            <pc:sldMk cId="4176243289" sldId="309"/>
            <ac:spMk id="11" creationId="{B1513CC2-3AB1-F0DD-7196-012C5EEA3E15}"/>
          </ac:spMkLst>
        </pc:spChg>
        <pc:spChg chg="mod">
          <ac:chgData name="JAMIU AROGUNDADE" userId="S::jamiu.arogundade@yorksj.ac.uk::6ec29c80-e9fc-4097-bc33-f07fa6436be4" providerId="AD" clId="Web-{2265D9E4-0041-0A99-73AD-65DA27AA3194}" dt="2024-05-23T12:29:39.477" v="537" actId="1076"/>
          <ac:spMkLst>
            <pc:docMk/>
            <pc:sldMk cId="4176243289" sldId="309"/>
            <ac:spMk id="13" creationId="{3FA94546-9780-B78E-8AB0-89921B9C483D}"/>
          </ac:spMkLst>
        </pc:spChg>
      </pc:sldChg>
      <pc:sldChg chg="delSp modSp add replId">
        <pc:chgData name="JAMIU AROGUNDADE" userId="S::jamiu.arogundade@yorksj.ac.uk::6ec29c80-e9fc-4097-bc33-f07fa6436be4" providerId="AD" clId="Web-{2265D9E4-0041-0A99-73AD-65DA27AA3194}" dt="2024-05-23T11:31:10.752" v="261" actId="20577"/>
        <pc:sldMkLst>
          <pc:docMk/>
          <pc:sldMk cId="4152052293" sldId="310"/>
        </pc:sldMkLst>
        <pc:spChg chg="mod">
          <ac:chgData name="JAMIU AROGUNDADE" userId="S::jamiu.arogundade@yorksj.ac.uk::6ec29c80-e9fc-4097-bc33-f07fa6436be4" providerId="AD" clId="Web-{2265D9E4-0041-0A99-73AD-65DA27AA3194}" dt="2024-05-23T11:14:26.414" v="207" actId="1076"/>
          <ac:spMkLst>
            <pc:docMk/>
            <pc:sldMk cId="4152052293" sldId="310"/>
            <ac:spMk id="2" creationId="{E0229C99-2EC4-6098-E323-D096D5C20D7E}"/>
          </ac:spMkLst>
        </pc:spChg>
        <pc:spChg chg="mod">
          <ac:chgData name="JAMIU AROGUNDADE" userId="S::jamiu.arogundade@yorksj.ac.uk::6ec29c80-e9fc-4097-bc33-f07fa6436be4" providerId="AD" clId="Web-{2265D9E4-0041-0A99-73AD-65DA27AA3194}" dt="2024-05-23T11:31:10.752" v="261" actId="20577"/>
          <ac:spMkLst>
            <pc:docMk/>
            <pc:sldMk cId="4152052293" sldId="310"/>
            <ac:spMk id="5" creationId="{9BFE81E5-F58B-4F76-26B7-D6CB02AC05B9}"/>
          </ac:spMkLst>
        </pc:spChg>
        <pc:spChg chg="del">
          <ac:chgData name="JAMIU AROGUNDADE" userId="S::jamiu.arogundade@yorksj.ac.uk::6ec29c80-e9fc-4097-bc33-f07fa6436be4" providerId="AD" clId="Web-{2265D9E4-0041-0A99-73AD-65DA27AA3194}" dt="2024-05-23T11:11:05.081" v="126"/>
          <ac:spMkLst>
            <pc:docMk/>
            <pc:sldMk cId="4152052293" sldId="310"/>
            <ac:spMk id="6" creationId="{A1E59FBA-F48D-6435-5E02-6457E415B891}"/>
          </ac:spMkLst>
        </pc:spChg>
        <pc:spChg chg="del">
          <ac:chgData name="JAMIU AROGUNDADE" userId="S::jamiu.arogundade@yorksj.ac.uk::6ec29c80-e9fc-4097-bc33-f07fa6436be4" providerId="AD" clId="Web-{2265D9E4-0041-0A99-73AD-65DA27AA3194}" dt="2024-05-23T11:10:00.548" v="121"/>
          <ac:spMkLst>
            <pc:docMk/>
            <pc:sldMk cId="4152052293" sldId="310"/>
            <ac:spMk id="7" creationId="{481493EE-7406-B9B4-56C8-39B7482738AF}"/>
          </ac:spMkLst>
        </pc:spChg>
        <pc:spChg chg="mod">
          <ac:chgData name="JAMIU AROGUNDADE" userId="S::jamiu.arogundade@yorksj.ac.uk::6ec29c80-e9fc-4097-bc33-f07fa6436be4" providerId="AD" clId="Web-{2265D9E4-0041-0A99-73AD-65DA27AA3194}" dt="2024-05-23T11:13:10.225" v="204" actId="1076"/>
          <ac:spMkLst>
            <pc:docMk/>
            <pc:sldMk cId="4152052293" sldId="310"/>
            <ac:spMk id="10" creationId="{CA479DC4-AE03-03F6-D473-66FC7E7C3B20}"/>
          </ac:spMkLst>
        </pc:spChg>
        <pc:spChg chg="del">
          <ac:chgData name="JAMIU AROGUNDADE" userId="S::jamiu.arogundade@yorksj.ac.uk::6ec29c80-e9fc-4097-bc33-f07fa6436be4" providerId="AD" clId="Web-{2265D9E4-0041-0A99-73AD-65DA27AA3194}" dt="2024-05-23T11:10:08.720" v="123"/>
          <ac:spMkLst>
            <pc:docMk/>
            <pc:sldMk cId="4152052293" sldId="310"/>
            <ac:spMk id="11" creationId="{6FF50AD0-9D99-2955-0D5C-920B270F4D2F}"/>
          </ac:spMkLst>
        </pc:spChg>
        <pc:picChg chg="mod modCrop">
          <ac:chgData name="JAMIU AROGUNDADE" userId="S::jamiu.arogundade@yorksj.ac.uk::6ec29c80-e9fc-4097-bc33-f07fa6436be4" providerId="AD" clId="Web-{2265D9E4-0041-0A99-73AD-65DA27AA3194}" dt="2024-05-23T11:12:49.271" v="202"/>
          <ac:picMkLst>
            <pc:docMk/>
            <pc:sldMk cId="4152052293" sldId="310"/>
            <ac:picMk id="3" creationId="{DAAE041D-D40D-31C9-CCFC-379DDCDC4012}"/>
          </ac:picMkLst>
        </pc:picChg>
        <pc:picChg chg="del">
          <ac:chgData name="JAMIU AROGUNDADE" userId="S::jamiu.arogundade@yorksj.ac.uk::6ec29c80-e9fc-4097-bc33-f07fa6436be4" providerId="AD" clId="Web-{2265D9E4-0041-0A99-73AD-65DA27AA3194}" dt="2024-05-23T11:10:13.345" v="124"/>
          <ac:picMkLst>
            <pc:docMk/>
            <pc:sldMk cId="4152052293" sldId="310"/>
            <ac:picMk id="4" creationId="{D2FF85AE-014E-6690-5372-CDC4CBE80BF8}"/>
          </ac:picMkLst>
        </pc:picChg>
        <pc:picChg chg="del">
          <ac:chgData name="JAMIU AROGUNDADE" userId="S::jamiu.arogundade@yorksj.ac.uk::6ec29c80-e9fc-4097-bc33-f07fa6436be4" providerId="AD" clId="Web-{2265D9E4-0041-0A99-73AD-65DA27AA3194}" dt="2024-05-23T11:10:04.501" v="122"/>
          <ac:picMkLst>
            <pc:docMk/>
            <pc:sldMk cId="4152052293" sldId="310"/>
            <ac:picMk id="9" creationId="{8317B85B-4F3F-7A9D-674D-8BDFE12B2A84}"/>
          </ac:picMkLst>
        </pc:picChg>
      </pc:sldChg>
    </pc:docChg>
  </pc:docChgLst>
  <pc:docChgLst>
    <pc:chgData name="ELIJAH OLUSUNMADE" userId="S::elijah.olusunmade@yorksj.ac.uk::75515376-1fb8-4bb1-beec-588ee71fb4d4" providerId="AD" clId="Web-{9A2CC5FE-6764-6FA3-7232-5F069908BEA0}"/>
    <pc:docChg chg="addSld delSld modSld">
      <pc:chgData name="ELIJAH OLUSUNMADE" userId="S::elijah.olusunmade@yorksj.ac.uk::75515376-1fb8-4bb1-beec-588ee71fb4d4" providerId="AD" clId="Web-{9A2CC5FE-6764-6FA3-7232-5F069908BEA0}" dt="2024-05-22T21:59:40.353" v="429" actId="20577"/>
      <pc:docMkLst>
        <pc:docMk/>
      </pc:docMkLst>
      <pc:sldChg chg="del">
        <pc:chgData name="ELIJAH OLUSUNMADE" userId="S::elijah.olusunmade@yorksj.ac.uk::75515376-1fb8-4bb1-beec-588ee71fb4d4" providerId="AD" clId="Web-{9A2CC5FE-6764-6FA3-7232-5F069908BEA0}" dt="2024-05-22T21:22:49.026" v="259"/>
        <pc:sldMkLst>
          <pc:docMk/>
          <pc:sldMk cId="3847750985" sldId="258"/>
        </pc:sldMkLst>
      </pc:sldChg>
      <pc:sldChg chg="modSp">
        <pc:chgData name="ELIJAH OLUSUNMADE" userId="S::elijah.olusunmade@yorksj.ac.uk::75515376-1fb8-4bb1-beec-588ee71fb4d4" providerId="AD" clId="Web-{9A2CC5FE-6764-6FA3-7232-5F069908BEA0}" dt="2024-05-22T21:26:19.867" v="268" actId="1076"/>
        <pc:sldMkLst>
          <pc:docMk/>
          <pc:sldMk cId="1797304117" sldId="263"/>
        </pc:sldMkLst>
        <pc:picChg chg="mod">
          <ac:chgData name="ELIJAH OLUSUNMADE" userId="S::elijah.olusunmade@yorksj.ac.uk::75515376-1fb8-4bb1-beec-588ee71fb4d4" providerId="AD" clId="Web-{9A2CC5FE-6764-6FA3-7232-5F069908BEA0}" dt="2024-05-22T21:26:14.585" v="267" actId="1076"/>
          <ac:picMkLst>
            <pc:docMk/>
            <pc:sldMk cId="1797304117" sldId="263"/>
            <ac:picMk id="3" creationId="{EA6E8F99-5FEE-21F7-5C7E-548DE66E078C}"/>
          </ac:picMkLst>
        </pc:picChg>
        <pc:picChg chg="mod">
          <ac:chgData name="ELIJAH OLUSUNMADE" userId="S::elijah.olusunmade@yorksj.ac.uk::75515376-1fb8-4bb1-beec-588ee71fb4d4" providerId="AD" clId="Web-{9A2CC5FE-6764-6FA3-7232-5F069908BEA0}" dt="2024-05-22T21:26:19.867" v="268" actId="1076"/>
          <ac:picMkLst>
            <pc:docMk/>
            <pc:sldMk cId="1797304117" sldId="263"/>
            <ac:picMk id="4" creationId="{0397A1BE-6C6C-7B83-6AF7-75DA826CFFB2}"/>
          </ac:picMkLst>
        </pc:picChg>
      </pc:sldChg>
      <pc:sldChg chg="del">
        <pc:chgData name="ELIJAH OLUSUNMADE" userId="S::elijah.olusunmade@yorksj.ac.uk::75515376-1fb8-4bb1-beec-588ee71fb4d4" providerId="AD" clId="Web-{9A2CC5FE-6764-6FA3-7232-5F069908BEA0}" dt="2024-05-22T21:23:17.840" v="260"/>
        <pc:sldMkLst>
          <pc:docMk/>
          <pc:sldMk cId="1160959328" sldId="266"/>
        </pc:sldMkLst>
      </pc:sldChg>
      <pc:sldChg chg="del">
        <pc:chgData name="ELIJAH OLUSUNMADE" userId="S::elijah.olusunmade@yorksj.ac.uk::75515376-1fb8-4bb1-beec-588ee71fb4d4" providerId="AD" clId="Web-{9A2CC5FE-6764-6FA3-7232-5F069908BEA0}" dt="2024-05-22T21:22:17.493" v="255"/>
        <pc:sldMkLst>
          <pc:docMk/>
          <pc:sldMk cId="3965807363" sldId="267"/>
        </pc:sldMkLst>
      </pc:sldChg>
      <pc:sldChg chg="del">
        <pc:chgData name="ELIJAH OLUSUNMADE" userId="S::elijah.olusunmade@yorksj.ac.uk::75515376-1fb8-4bb1-beec-588ee71fb4d4" providerId="AD" clId="Web-{9A2CC5FE-6764-6FA3-7232-5F069908BEA0}" dt="2024-05-22T21:22:26.727" v="257"/>
        <pc:sldMkLst>
          <pc:docMk/>
          <pc:sldMk cId="223730991" sldId="268"/>
        </pc:sldMkLst>
      </pc:sldChg>
      <pc:sldChg chg="del">
        <pc:chgData name="ELIJAH OLUSUNMADE" userId="S::elijah.olusunmade@yorksj.ac.uk::75515376-1fb8-4bb1-beec-588ee71fb4d4" providerId="AD" clId="Web-{9A2CC5FE-6764-6FA3-7232-5F069908BEA0}" dt="2024-05-22T21:22:46.088" v="258"/>
        <pc:sldMkLst>
          <pc:docMk/>
          <pc:sldMk cId="1989555738" sldId="269"/>
        </pc:sldMkLst>
      </pc:sldChg>
      <pc:sldChg chg="del">
        <pc:chgData name="ELIJAH OLUSUNMADE" userId="S::elijah.olusunmade@yorksj.ac.uk::75515376-1fb8-4bb1-beec-588ee71fb4d4" providerId="AD" clId="Web-{9A2CC5FE-6764-6FA3-7232-5F069908BEA0}" dt="2024-05-22T21:22:21.243" v="256"/>
        <pc:sldMkLst>
          <pc:docMk/>
          <pc:sldMk cId="1423142551" sldId="280"/>
        </pc:sldMkLst>
      </pc:sldChg>
      <pc:sldChg chg="addSp modSp">
        <pc:chgData name="ELIJAH OLUSUNMADE" userId="S::elijah.olusunmade@yorksj.ac.uk::75515376-1fb8-4bb1-beec-588ee71fb4d4" providerId="AD" clId="Web-{9A2CC5FE-6764-6FA3-7232-5F069908BEA0}" dt="2024-05-22T21:15:06.386" v="119" actId="1076"/>
        <pc:sldMkLst>
          <pc:docMk/>
          <pc:sldMk cId="516213135" sldId="281"/>
        </pc:sldMkLst>
        <pc:spChg chg="mod">
          <ac:chgData name="ELIJAH OLUSUNMADE" userId="S::elijah.olusunmade@yorksj.ac.uk::75515376-1fb8-4bb1-beec-588ee71fb4d4" providerId="AD" clId="Web-{9A2CC5FE-6764-6FA3-7232-5F069908BEA0}" dt="2024-05-22T21:11:36.373" v="57" actId="20577"/>
          <ac:spMkLst>
            <pc:docMk/>
            <pc:sldMk cId="516213135" sldId="281"/>
            <ac:spMk id="14" creationId="{00000000-0000-0000-0000-000000000000}"/>
          </ac:spMkLst>
        </pc:spChg>
        <pc:spChg chg="add mod">
          <ac:chgData name="ELIJAH OLUSUNMADE" userId="S::elijah.olusunmade@yorksj.ac.uk::75515376-1fb8-4bb1-beec-588ee71fb4d4" providerId="AD" clId="Web-{9A2CC5FE-6764-6FA3-7232-5F069908BEA0}" dt="2024-05-22T21:15:06.386" v="119" actId="1076"/>
          <ac:spMkLst>
            <pc:docMk/>
            <pc:sldMk cId="516213135" sldId="281"/>
            <ac:spMk id="15" creationId="{22EBE088-CAF6-CC6A-E37F-F67E1E217E74}"/>
          </ac:spMkLst>
        </pc:spChg>
      </pc:sldChg>
      <pc:sldChg chg="addSp modSp">
        <pc:chgData name="ELIJAH OLUSUNMADE" userId="S::elijah.olusunmade@yorksj.ac.uk::75515376-1fb8-4bb1-beec-588ee71fb4d4" providerId="AD" clId="Web-{9A2CC5FE-6764-6FA3-7232-5F069908BEA0}" dt="2024-05-22T21:14:58.776" v="118" actId="1076"/>
        <pc:sldMkLst>
          <pc:docMk/>
          <pc:sldMk cId="3934562710" sldId="282"/>
        </pc:sldMkLst>
        <pc:spChg chg="add mod">
          <ac:chgData name="ELIJAH OLUSUNMADE" userId="S::elijah.olusunmade@yorksj.ac.uk::75515376-1fb8-4bb1-beec-588ee71fb4d4" providerId="AD" clId="Web-{9A2CC5FE-6764-6FA3-7232-5F069908BEA0}" dt="2024-05-22T21:14:58.776" v="118" actId="1076"/>
          <ac:spMkLst>
            <pc:docMk/>
            <pc:sldMk cId="3934562710" sldId="282"/>
            <ac:spMk id="2" creationId="{916A4C35-42F2-5C3F-CE84-93F2B9A2F1E0}"/>
          </ac:spMkLst>
        </pc:spChg>
        <pc:spChg chg="mod">
          <ac:chgData name="ELIJAH OLUSUNMADE" userId="S::elijah.olusunmade@yorksj.ac.uk::75515376-1fb8-4bb1-beec-588ee71fb4d4" providerId="AD" clId="Web-{9A2CC5FE-6764-6FA3-7232-5F069908BEA0}" dt="2024-05-22T21:13:40.146" v="95" actId="1076"/>
          <ac:spMkLst>
            <pc:docMk/>
            <pc:sldMk cId="3934562710" sldId="282"/>
            <ac:spMk id="14" creationId="{00000000-0000-0000-0000-000000000000}"/>
          </ac:spMkLst>
        </pc:spChg>
        <pc:picChg chg="mod">
          <ac:chgData name="ELIJAH OLUSUNMADE" userId="S::elijah.olusunmade@yorksj.ac.uk::75515376-1fb8-4bb1-beec-588ee71fb4d4" providerId="AD" clId="Web-{9A2CC5FE-6764-6FA3-7232-5F069908BEA0}" dt="2024-05-22T21:13:45.209" v="96" actId="1076"/>
          <ac:picMkLst>
            <pc:docMk/>
            <pc:sldMk cId="3934562710" sldId="282"/>
            <ac:picMk id="19" creationId="{06AA0A35-8BC4-A228-EEA6-2AB6CE1C22F7}"/>
          </ac:picMkLst>
        </pc:picChg>
      </pc:sldChg>
      <pc:sldChg chg="addSp delSp modSp">
        <pc:chgData name="ELIJAH OLUSUNMADE" userId="S::elijah.olusunmade@yorksj.ac.uk::75515376-1fb8-4bb1-beec-588ee71fb4d4" providerId="AD" clId="Web-{9A2CC5FE-6764-6FA3-7232-5F069908BEA0}" dt="2024-05-22T21:59:40.353" v="429" actId="20577"/>
        <pc:sldMkLst>
          <pc:docMk/>
          <pc:sldMk cId="4024797353" sldId="286"/>
        </pc:sldMkLst>
        <pc:spChg chg="mod">
          <ac:chgData name="ELIJAH OLUSUNMADE" userId="S::elijah.olusunmade@yorksj.ac.uk::75515376-1fb8-4bb1-beec-588ee71fb4d4" providerId="AD" clId="Web-{9A2CC5FE-6764-6FA3-7232-5F069908BEA0}" dt="2024-05-22T21:43:45.560" v="315" actId="20577"/>
          <ac:spMkLst>
            <pc:docMk/>
            <pc:sldMk cId="4024797353" sldId="286"/>
            <ac:spMk id="2" creationId="{1759C3BF-6FE6-84CD-35F2-2FCADD5402F8}"/>
          </ac:spMkLst>
        </pc:spChg>
        <pc:spChg chg="add del mod">
          <ac:chgData name="ELIJAH OLUSUNMADE" userId="S::elijah.olusunmade@yorksj.ac.uk::75515376-1fb8-4bb1-beec-588ee71fb4d4" providerId="AD" clId="Web-{9A2CC5FE-6764-6FA3-7232-5F069908BEA0}" dt="2024-05-22T21:42:50.338" v="311"/>
          <ac:spMkLst>
            <pc:docMk/>
            <pc:sldMk cId="4024797353" sldId="286"/>
            <ac:spMk id="3" creationId="{8FE252E4-526D-B343-6365-8A2C6CD74AE3}"/>
          </ac:spMkLst>
        </pc:spChg>
        <pc:spChg chg="del">
          <ac:chgData name="ELIJAH OLUSUNMADE" userId="S::elijah.olusunmade@yorksj.ac.uk::75515376-1fb8-4bb1-beec-588ee71fb4d4" providerId="AD" clId="Web-{9A2CC5FE-6764-6FA3-7232-5F069908BEA0}" dt="2024-05-22T21:32:13.467" v="294"/>
          <ac:spMkLst>
            <pc:docMk/>
            <pc:sldMk cId="4024797353" sldId="286"/>
            <ac:spMk id="5" creationId="{E3784D8D-FC8E-8A72-DF36-1684674B32C9}"/>
          </ac:spMkLst>
        </pc:spChg>
        <pc:spChg chg="mod">
          <ac:chgData name="ELIJAH OLUSUNMADE" userId="S::elijah.olusunmade@yorksj.ac.uk::75515376-1fb8-4bb1-beec-588ee71fb4d4" providerId="AD" clId="Web-{9A2CC5FE-6764-6FA3-7232-5F069908BEA0}" dt="2024-05-22T21:43:06.933" v="313" actId="14100"/>
          <ac:spMkLst>
            <pc:docMk/>
            <pc:sldMk cId="4024797353" sldId="286"/>
            <ac:spMk id="13" creationId="{00000000-0000-0000-0000-000000000000}"/>
          </ac:spMkLst>
        </pc:spChg>
        <pc:spChg chg="mod">
          <ac:chgData name="ELIJAH OLUSUNMADE" userId="S::elijah.olusunmade@yorksj.ac.uk::75515376-1fb8-4bb1-beec-588ee71fb4d4" providerId="AD" clId="Web-{9A2CC5FE-6764-6FA3-7232-5F069908BEA0}" dt="2024-05-22T21:59:40.353" v="429" actId="20577"/>
          <ac:spMkLst>
            <pc:docMk/>
            <pc:sldMk cId="4024797353" sldId="286"/>
            <ac:spMk id="14" creationId="{00000000-0000-0000-0000-000000000000}"/>
          </ac:spMkLst>
        </pc:spChg>
      </pc:sldChg>
      <pc:sldChg chg="modSp">
        <pc:chgData name="ELIJAH OLUSUNMADE" userId="S::elijah.olusunmade@yorksj.ac.uk::75515376-1fb8-4bb1-beec-588ee71fb4d4" providerId="AD" clId="Web-{9A2CC5FE-6764-6FA3-7232-5F069908BEA0}" dt="2024-05-22T21:24:52.252" v="265" actId="1076"/>
        <pc:sldMkLst>
          <pc:docMk/>
          <pc:sldMk cId="3615638394" sldId="290"/>
        </pc:sldMkLst>
        <pc:picChg chg="mod">
          <ac:chgData name="ELIJAH OLUSUNMADE" userId="S::elijah.olusunmade@yorksj.ac.uk::75515376-1fb8-4bb1-beec-588ee71fb4d4" providerId="AD" clId="Web-{9A2CC5FE-6764-6FA3-7232-5F069908BEA0}" dt="2024-05-22T21:24:52.252" v="265" actId="1076"/>
          <ac:picMkLst>
            <pc:docMk/>
            <pc:sldMk cId="3615638394" sldId="290"/>
            <ac:picMk id="5" creationId="{20B7AC2E-2912-0FD1-AE81-8CAE930C6FB1}"/>
          </ac:picMkLst>
        </pc:picChg>
        <pc:picChg chg="mod">
          <ac:chgData name="ELIJAH OLUSUNMADE" userId="S::elijah.olusunmade@yorksj.ac.uk::75515376-1fb8-4bb1-beec-588ee71fb4d4" providerId="AD" clId="Web-{9A2CC5FE-6764-6FA3-7232-5F069908BEA0}" dt="2024-05-22T21:24:48.596" v="264" actId="14100"/>
          <ac:picMkLst>
            <pc:docMk/>
            <pc:sldMk cId="3615638394" sldId="290"/>
            <ac:picMk id="6" creationId="{AEDFF6AF-EE14-721A-3B38-0AFD5B655DCA}"/>
          </ac:picMkLst>
        </pc:picChg>
      </pc:sldChg>
      <pc:sldChg chg="modSp">
        <pc:chgData name="ELIJAH OLUSUNMADE" userId="S::elijah.olusunmade@yorksj.ac.uk::75515376-1fb8-4bb1-beec-588ee71fb4d4" providerId="AD" clId="Web-{9A2CC5FE-6764-6FA3-7232-5F069908BEA0}" dt="2024-05-22T21:25:18.472" v="266" actId="1076"/>
        <pc:sldMkLst>
          <pc:docMk/>
          <pc:sldMk cId="1309189372" sldId="292"/>
        </pc:sldMkLst>
        <pc:picChg chg="mod">
          <ac:chgData name="ELIJAH OLUSUNMADE" userId="S::elijah.olusunmade@yorksj.ac.uk::75515376-1fb8-4bb1-beec-588ee71fb4d4" providerId="AD" clId="Web-{9A2CC5FE-6764-6FA3-7232-5F069908BEA0}" dt="2024-05-22T21:25:18.472" v="266" actId="1076"/>
          <ac:picMkLst>
            <pc:docMk/>
            <pc:sldMk cId="1309189372" sldId="292"/>
            <ac:picMk id="6" creationId="{AEDFF6AF-EE14-721A-3B38-0AFD5B655DCA}"/>
          </ac:picMkLst>
        </pc:picChg>
      </pc:sldChg>
      <pc:sldChg chg="modSp">
        <pc:chgData name="ELIJAH OLUSUNMADE" userId="S::elijah.olusunmade@yorksj.ac.uk::75515376-1fb8-4bb1-beec-588ee71fb4d4" providerId="AD" clId="Web-{9A2CC5FE-6764-6FA3-7232-5F069908BEA0}" dt="2024-05-22T21:26:43.321" v="272" actId="14100"/>
        <pc:sldMkLst>
          <pc:docMk/>
          <pc:sldMk cId="1588954997" sldId="296"/>
        </pc:sldMkLst>
        <pc:spChg chg="mod">
          <ac:chgData name="ELIJAH OLUSUNMADE" userId="S::elijah.olusunmade@yorksj.ac.uk::75515376-1fb8-4bb1-beec-588ee71fb4d4" providerId="AD" clId="Web-{9A2CC5FE-6764-6FA3-7232-5F069908BEA0}" dt="2024-05-22T21:26:43.321" v="272" actId="14100"/>
          <ac:spMkLst>
            <pc:docMk/>
            <pc:sldMk cId="1588954997" sldId="296"/>
            <ac:spMk id="13" creationId="{3FA94546-9780-B78E-8AB0-89921B9C483D}"/>
          </ac:spMkLst>
        </pc:spChg>
      </pc:sldChg>
      <pc:sldChg chg="addSp delSp modSp add replId">
        <pc:chgData name="ELIJAH OLUSUNMADE" userId="S::elijah.olusunmade@yorksj.ac.uk::75515376-1fb8-4bb1-beec-588ee71fb4d4" providerId="AD" clId="Web-{9A2CC5FE-6764-6FA3-7232-5F069908BEA0}" dt="2024-05-22T21:44:05.515" v="320" actId="14100"/>
        <pc:sldMkLst>
          <pc:docMk/>
          <pc:sldMk cId="2986320850" sldId="297"/>
        </pc:sldMkLst>
        <pc:spChg chg="mod">
          <ac:chgData name="ELIJAH OLUSUNMADE" userId="S::elijah.olusunmade@yorksj.ac.uk::75515376-1fb8-4bb1-beec-588ee71fb4d4" providerId="AD" clId="Web-{9A2CC5FE-6764-6FA3-7232-5F069908BEA0}" dt="2024-05-22T21:44:05.515" v="320" actId="14100"/>
          <ac:spMkLst>
            <pc:docMk/>
            <pc:sldMk cId="2986320850" sldId="297"/>
            <ac:spMk id="2" creationId="{1759C3BF-6FE6-84CD-35F2-2FCADD5402F8}"/>
          </ac:spMkLst>
        </pc:spChg>
        <pc:spChg chg="del mod">
          <ac:chgData name="ELIJAH OLUSUNMADE" userId="S::elijah.olusunmade@yorksj.ac.uk::75515376-1fb8-4bb1-beec-588ee71fb4d4" providerId="AD" clId="Web-{9A2CC5FE-6764-6FA3-7232-5F069908BEA0}" dt="2024-05-22T21:15:22.012" v="121"/>
          <ac:spMkLst>
            <pc:docMk/>
            <pc:sldMk cId="2986320850" sldId="297"/>
            <ac:spMk id="5" creationId="{E3784D8D-FC8E-8A72-DF36-1684674B32C9}"/>
          </ac:spMkLst>
        </pc:spChg>
        <pc:spChg chg="add del mod">
          <ac:chgData name="ELIJAH OLUSUNMADE" userId="S::elijah.olusunmade@yorksj.ac.uk::75515376-1fb8-4bb1-beec-588ee71fb4d4" providerId="AD" clId="Web-{9A2CC5FE-6764-6FA3-7232-5F069908BEA0}" dt="2024-05-22T20:55:30.641" v="5"/>
          <ac:spMkLst>
            <pc:docMk/>
            <pc:sldMk cId="2986320850" sldId="297"/>
            <ac:spMk id="6" creationId="{1E2E7A97-D06E-0912-3806-C3BD86CA922C}"/>
          </ac:spMkLst>
        </pc:spChg>
        <pc:spChg chg="add del mod">
          <ac:chgData name="ELIJAH OLUSUNMADE" userId="S::elijah.olusunmade@yorksj.ac.uk::75515376-1fb8-4bb1-beec-588ee71fb4d4" providerId="AD" clId="Web-{9A2CC5FE-6764-6FA3-7232-5F069908BEA0}" dt="2024-05-22T21:09:42.506" v="43"/>
          <ac:spMkLst>
            <pc:docMk/>
            <pc:sldMk cId="2986320850" sldId="297"/>
            <ac:spMk id="7" creationId="{37196E5C-154A-0AF5-C70A-84CB0C8CE9F7}"/>
          </ac:spMkLst>
        </pc:spChg>
        <pc:spChg chg="add del">
          <ac:chgData name="ELIJAH OLUSUNMADE" userId="S::elijah.olusunmade@yorksj.ac.uk::75515376-1fb8-4bb1-beec-588ee71fb4d4" providerId="AD" clId="Web-{9A2CC5FE-6764-6FA3-7232-5F069908BEA0}" dt="2024-05-22T21:11:04.386" v="46"/>
          <ac:spMkLst>
            <pc:docMk/>
            <pc:sldMk cId="2986320850" sldId="297"/>
            <ac:spMk id="8" creationId="{3A58210C-9A80-3633-5007-2CC18FAE3573}"/>
          </ac:spMkLst>
        </pc:spChg>
        <pc:spChg chg="add mod">
          <ac:chgData name="ELIJAH OLUSUNMADE" userId="S::elijah.olusunmade@yorksj.ac.uk::75515376-1fb8-4bb1-beec-588ee71fb4d4" providerId="AD" clId="Web-{9A2CC5FE-6764-6FA3-7232-5F069908BEA0}" dt="2024-05-22T21:21:56.773" v="253" actId="20577"/>
          <ac:spMkLst>
            <pc:docMk/>
            <pc:sldMk cId="2986320850" sldId="297"/>
            <ac:spMk id="9" creationId="{D6451740-3CDA-9F29-503A-12A5AF355A55}"/>
          </ac:spMkLst>
        </pc:spChg>
        <pc:spChg chg="mod">
          <ac:chgData name="ELIJAH OLUSUNMADE" userId="S::elijah.olusunmade@yorksj.ac.uk::75515376-1fb8-4bb1-beec-588ee71fb4d4" providerId="AD" clId="Web-{9A2CC5FE-6764-6FA3-7232-5F069908BEA0}" dt="2024-05-22T21:15:32.340" v="122" actId="1076"/>
          <ac:spMkLst>
            <pc:docMk/>
            <pc:sldMk cId="2986320850" sldId="297"/>
            <ac:spMk id="13" creationId="{00000000-0000-0000-0000-000000000000}"/>
          </ac:spMkLst>
        </pc:spChg>
        <pc:spChg chg="del mod">
          <ac:chgData name="ELIJAH OLUSUNMADE" userId="S::elijah.olusunmade@yorksj.ac.uk::75515376-1fb8-4bb1-beec-588ee71fb4d4" providerId="AD" clId="Web-{9A2CC5FE-6764-6FA3-7232-5F069908BEA0}" dt="2024-05-22T20:55:21.922" v="4"/>
          <ac:spMkLst>
            <pc:docMk/>
            <pc:sldMk cId="2986320850" sldId="297"/>
            <ac:spMk id="14" creationId="{00000000-0000-0000-0000-000000000000}"/>
          </ac:spMkLst>
        </pc:spChg>
        <pc:spChg chg="del">
          <ac:chgData name="ELIJAH OLUSUNMADE" userId="S::elijah.olusunmade@yorksj.ac.uk::75515376-1fb8-4bb1-beec-588ee71fb4d4" providerId="AD" clId="Web-{9A2CC5FE-6764-6FA3-7232-5F069908BEA0}" dt="2024-05-22T20:55:37.439" v="6"/>
          <ac:spMkLst>
            <pc:docMk/>
            <pc:sldMk cId="2986320850" sldId="297"/>
            <ac:spMk id="16" creationId="{D9B3B3F0-E9B4-B51D-9316-131F81B19915}"/>
          </ac:spMkLst>
        </pc:spChg>
        <pc:picChg chg="add mod">
          <ac:chgData name="ELIJAH OLUSUNMADE" userId="S::elijah.olusunmade@yorksj.ac.uk::75515376-1fb8-4bb1-beec-588ee71fb4d4" providerId="AD" clId="Web-{9A2CC5FE-6764-6FA3-7232-5F069908BEA0}" dt="2024-05-22T21:09:53.319" v="44" actId="14100"/>
          <ac:picMkLst>
            <pc:docMk/>
            <pc:sldMk cId="2986320850" sldId="297"/>
            <ac:picMk id="3" creationId="{807F7A5E-3D04-291A-E666-473A0F91CCF9}"/>
          </ac:picMkLst>
        </pc:picChg>
      </pc:sldChg>
      <pc:sldChg chg="add replId">
        <pc:chgData name="ELIJAH OLUSUNMADE" userId="S::elijah.olusunmade@yorksj.ac.uk::75515376-1fb8-4bb1-beec-588ee71fb4d4" providerId="AD" clId="Web-{9A2CC5FE-6764-6FA3-7232-5F069908BEA0}" dt="2024-05-22T21:22:00.241" v="254"/>
        <pc:sldMkLst>
          <pc:docMk/>
          <pc:sldMk cId="3775193512" sldId="298"/>
        </pc:sldMkLst>
      </pc:sldChg>
    </pc:docChg>
  </pc:docChgLst>
  <pc:docChgLst>
    <pc:chgData name="JAMIU AROGUNDADE" userId="S::jamiu.arogundade@yorksj.ac.uk::6ec29c80-e9fc-4097-bc33-f07fa6436be4" providerId="AD" clId="Web-{7B47E512-576A-53EF-3978-D8C2FBC44CC3}"/>
    <pc:docChg chg="modSld modMainMaster">
      <pc:chgData name="JAMIU AROGUNDADE" userId="S::jamiu.arogundade@yorksj.ac.uk::6ec29c80-e9fc-4097-bc33-f07fa6436be4" providerId="AD" clId="Web-{7B47E512-576A-53EF-3978-D8C2FBC44CC3}" dt="2024-05-23T08:23:36.938" v="148" actId="1076"/>
      <pc:docMkLst>
        <pc:docMk/>
      </pc:docMkLst>
      <pc:sldChg chg="addSp delSp modSp mod">
        <pc:chgData name="JAMIU AROGUNDADE" userId="S::jamiu.arogundade@yorksj.ac.uk::6ec29c80-e9fc-4097-bc33-f07fa6436be4" providerId="AD" clId="Web-{7B47E512-576A-53EF-3978-D8C2FBC44CC3}" dt="2024-05-23T08:01:10.027" v="20"/>
        <pc:sldMkLst>
          <pc:docMk/>
          <pc:sldMk cId="1920111014" sldId="256"/>
        </pc:sldMkLst>
        <pc:picChg chg="add del mod">
          <ac:chgData name="JAMIU AROGUNDADE" userId="S::jamiu.arogundade@yorksj.ac.uk::6ec29c80-e9fc-4097-bc33-f07fa6436be4" providerId="AD" clId="Web-{7B47E512-576A-53EF-3978-D8C2FBC44CC3}" dt="2024-05-23T08:01:10.027" v="20"/>
          <ac:picMkLst>
            <pc:docMk/>
            <pc:sldMk cId="1920111014" sldId="256"/>
            <ac:picMk id="5" creationId="{D84462EA-853C-AE9B-FD24-14A9979C792B}"/>
          </ac:picMkLst>
        </pc:picChg>
      </pc:sldChg>
      <pc:sldChg chg="addSp modSp mod">
        <pc:chgData name="JAMIU AROGUNDADE" userId="S::jamiu.arogundade@yorksj.ac.uk::6ec29c80-e9fc-4097-bc33-f07fa6436be4" providerId="AD" clId="Web-{7B47E512-576A-53EF-3978-D8C2FBC44CC3}" dt="2024-05-23T08:01:38.074" v="23" actId="1076"/>
        <pc:sldMkLst>
          <pc:docMk/>
          <pc:sldMk cId="2128536031" sldId="257"/>
        </pc:sldMkLst>
        <pc:picChg chg="add mod">
          <ac:chgData name="JAMIU AROGUNDADE" userId="S::jamiu.arogundade@yorksj.ac.uk::6ec29c80-e9fc-4097-bc33-f07fa6436be4" providerId="AD" clId="Web-{7B47E512-576A-53EF-3978-D8C2FBC44CC3}" dt="2024-05-23T08:01:38.074" v="23" actId="1076"/>
          <ac:picMkLst>
            <pc:docMk/>
            <pc:sldMk cId="2128536031" sldId="257"/>
            <ac:picMk id="3" creationId="{065A60AF-9A84-8478-6021-04EA4C09D73D}"/>
          </ac:picMkLst>
        </pc:picChg>
      </pc:sldChg>
      <pc:sldChg chg="mod">
        <pc:chgData name="JAMIU AROGUNDADE" userId="S::jamiu.arogundade@yorksj.ac.uk::6ec29c80-e9fc-4097-bc33-f07fa6436be4" providerId="AD" clId="Web-{7B47E512-576A-53EF-3978-D8C2FBC44CC3}" dt="2024-05-23T08:01:10.027" v="20"/>
        <pc:sldMkLst>
          <pc:docMk/>
          <pc:sldMk cId="4135151317" sldId="260"/>
        </pc:sldMkLst>
      </pc:sldChg>
      <pc:sldChg chg="addSp mod">
        <pc:chgData name="JAMIU AROGUNDADE" userId="S::jamiu.arogundade@yorksj.ac.uk::6ec29c80-e9fc-4097-bc33-f07fa6436be4" providerId="AD" clId="Web-{7B47E512-576A-53EF-3978-D8C2FBC44CC3}" dt="2024-05-23T08:03:00.826" v="37"/>
        <pc:sldMkLst>
          <pc:docMk/>
          <pc:sldMk cId="2215894925" sldId="261"/>
        </pc:sldMkLst>
        <pc:picChg chg="add">
          <ac:chgData name="JAMIU AROGUNDADE" userId="S::jamiu.arogundade@yorksj.ac.uk::6ec29c80-e9fc-4097-bc33-f07fa6436be4" providerId="AD" clId="Web-{7B47E512-576A-53EF-3978-D8C2FBC44CC3}" dt="2024-05-23T08:03:00.826" v="37"/>
          <ac:picMkLst>
            <pc:docMk/>
            <pc:sldMk cId="2215894925" sldId="261"/>
            <ac:picMk id="8" creationId="{6DB44ED9-2FF7-924A-6FD4-DB81A8EDF7CA}"/>
          </ac:picMkLst>
        </pc:picChg>
      </pc:sldChg>
      <pc:sldChg chg="addSp modSp mod">
        <pc:chgData name="JAMIU AROGUNDADE" userId="S::jamiu.arogundade@yorksj.ac.uk::6ec29c80-e9fc-4097-bc33-f07fa6436be4" providerId="AD" clId="Web-{7B47E512-576A-53EF-3978-D8C2FBC44CC3}" dt="2024-05-23T08:18:05.835" v="144" actId="1076"/>
        <pc:sldMkLst>
          <pc:docMk/>
          <pc:sldMk cId="1797304117" sldId="263"/>
        </pc:sldMkLst>
        <pc:spChg chg="mod">
          <ac:chgData name="JAMIU AROGUNDADE" userId="S::jamiu.arogundade@yorksj.ac.uk::6ec29c80-e9fc-4097-bc33-f07fa6436be4" providerId="AD" clId="Web-{7B47E512-576A-53EF-3978-D8C2FBC44CC3}" dt="2024-05-23T08:18:05.835" v="144" actId="1076"/>
          <ac:spMkLst>
            <pc:docMk/>
            <pc:sldMk cId="1797304117" sldId="263"/>
            <ac:spMk id="2" creationId="{CE3DB904-402A-95B8-5FD6-3E151FD478BF}"/>
          </ac:spMkLst>
        </pc:spChg>
        <pc:picChg chg="add">
          <ac:chgData name="JAMIU AROGUNDADE" userId="S::jamiu.arogundade@yorksj.ac.uk::6ec29c80-e9fc-4097-bc33-f07fa6436be4" providerId="AD" clId="Web-{7B47E512-576A-53EF-3978-D8C2FBC44CC3}" dt="2024-05-23T08:17:45.413" v="141"/>
          <ac:picMkLst>
            <pc:docMk/>
            <pc:sldMk cId="1797304117" sldId="263"/>
            <ac:picMk id="6" creationId="{C5A934AF-AC02-C8C8-ED14-852CE3E96495}"/>
          </ac:picMkLst>
        </pc:picChg>
      </pc:sldChg>
      <pc:sldChg chg="addSp mod">
        <pc:chgData name="JAMIU AROGUNDADE" userId="S::jamiu.arogundade@yorksj.ac.uk::6ec29c80-e9fc-4097-bc33-f07fa6436be4" providerId="AD" clId="Web-{7B47E512-576A-53EF-3978-D8C2FBC44CC3}" dt="2024-05-23T08:03:04.608" v="38"/>
        <pc:sldMkLst>
          <pc:docMk/>
          <pc:sldMk cId="2176455718" sldId="272"/>
        </pc:sldMkLst>
        <pc:picChg chg="add">
          <ac:chgData name="JAMIU AROGUNDADE" userId="S::jamiu.arogundade@yorksj.ac.uk::6ec29c80-e9fc-4097-bc33-f07fa6436be4" providerId="AD" clId="Web-{7B47E512-576A-53EF-3978-D8C2FBC44CC3}" dt="2024-05-23T08:03:04.608" v="38"/>
          <ac:picMkLst>
            <pc:docMk/>
            <pc:sldMk cId="2176455718" sldId="272"/>
            <ac:picMk id="13" creationId="{AF9A187E-054A-B1AF-17DB-A84AAEECC4B1}"/>
          </ac:picMkLst>
        </pc:picChg>
      </pc:sldChg>
      <pc:sldChg chg="addSp mod">
        <pc:chgData name="JAMIU AROGUNDADE" userId="S::jamiu.arogundade@yorksj.ac.uk::6ec29c80-e9fc-4097-bc33-f07fa6436be4" providerId="AD" clId="Web-{7B47E512-576A-53EF-3978-D8C2FBC44CC3}" dt="2024-05-23T08:03:12.827" v="39"/>
        <pc:sldMkLst>
          <pc:docMk/>
          <pc:sldMk cId="1618644616" sldId="273"/>
        </pc:sldMkLst>
        <pc:picChg chg="add">
          <ac:chgData name="JAMIU AROGUNDADE" userId="S::jamiu.arogundade@yorksj.ac.uk::6ec29c80-e9fc-4097-bc33-f07fa6436be4" providerId="AD" clId="Web-{7B47E512-576A-53EF-3978-D8C2FBC44CC3}" dt="2024-05-23T08:03:12.827" v="39"/>
          <ac:picMkLst>
            <pc:docMk/>
            <pc:sldMk cId="1618644616" sldId="273"/>
            <ac:picMk id="12" creationId="{05C58BCC-1586-3989-A4DB-C2FAB72E408C}"/>
          </ac:picMkLst>
        </pc:picChg>
      </pc:sldChg>
      <pc:sldChg chg="addSp delSp modSp mod">
        <pc:chgData name="JAMIU AROGUNDADE" userId="S::jamiu.arogundade@yorksj.ac.uk::6ec29c80-e9fc-4097-bc33-f07fa6436be4" providerId="AD" clId="Web-{7B47E512-576A-53EF-3978-D8C2FBC44CC3}" dt="2024-05-23T08:10:24.463" v="84" actId="1076"/>
        <pc:sldMkLst>
          <pc:docMk/>
          <pc:sldMk cId="555036441" sldId="275"/>
        </pc:sldMkLst>
        <pc:spChg chg="mod topLvl">
          <ac:chgData name="JAMIU AROGUNDADE" userId="S::jamiu.arogundade@yorksj.ac.uk::6ec29c80-e9fc-4097-bc33-f07fa6436be4" providerId="AD" clId="Web-{7B47E512-576A-53EF-3978-D8C2FBC44CC3}" dt="2024-05-23T08:08:20.647" v="77"/>
          <ac:spMkLst>
            <pc:docMk/>
            <pc:sldMk cId="555036441" sldId="275"/>
            <ac:spMk id="3" creationId="{84205D1D-AE74-1569-AB81-6BC582E4A543}"/>
          </ac:spMkLst>
        </pc:spChg>
        <pc:spChg chg="mod topLvl">
          <ac:chgData name="JAMIU AROGUNDADE" userId="S::jamiu.arogundade@yorksj.ac.uk::6ec29c80-e9fc-4097-bc33-f07fa6436be4" providerId="AD" clId="Web-{7B47E512-576A-53EF-3978-D8C2FBC44CC3}" dt="2024-05-23T08:08:20.647" v="77"/>
          <ac:spMkLst>
            <pc:docMk/>
            <pc:sldMk cId="555036441" sldId="275"/>
            <ac:spMk id="4" creationId="{8B7E9404-1B1D-4394-E9E6-8C34CA0E1942}"/>
          </ac:spMkLst>
        </pc:spChg>
        <pc:spChg chg="mod topLvl">
          <ac:chgData name="JAMIU AROGUNDADE" userId="S::jamiu.arogundade@yorksj.ac.uk::6ec29c80-e9fc-4097-bc33-f07fa6436be4" providerId="AD" clId="Web-{7B47E512-576A-53EF-3978-D8C2FBC44CC3}" dt="2024-05-23T08:09:02.992" v="78" actId="1076"/>
          <ac:spMkLst>
            <pc:docMk/>
            <pc:sldMk cId="555036441" sldId="275"/>
            <ac:spMk id="5" creationId="{C80B699D-F3A7-F7FA-D271-0325F2C2FDC2}"/>
          </ac:spMkLst>
        </pc:spChg>
        <pc:spChg chg="topLvl">
          <ac:chgData name="JAMIU AROGUNDADE" userId="S::jamiu.arogundade@yorksj.ac.uk::6ec29c80-e9fc-4097-bc33-f07fa6436be4" providerId="AD" clId="Web-{7B47E512-576A-53EF-3978-D8C2FBC44CC3}" dt="2024-05-23T08:08:20.647" v="77"/>
          <ac:spMkLst>
            <pc:docMk/>
            <pc:sldMk cId="555036441" sldId="275"/>
            <ac:spMk id="6" creationId="{B78E789D-1501-A6B4-3A35-DC9950916BDE}"/>
          </ac:spMkLst>
        </pc:spChg>
        <pc:spChg chg="topLvl">
          <ac:chgData name="JAMIU AROGUNDADE" userId="S::jamiu.arogundade@yorksj.ac.uk::6ec29c80-e9fc-4097-bc33-f07fa6436be4" providerId="AD" clId="Web-{7B47E512-576A-53EF-3978-D8C2FBC44CC3}" dt="2024-05-23T08:08:20.647" v="77"/>
          <ac:spMkLst>
            <pc:docMk/>
            <pc:sldMk cId="555036441" sldId="275"/>
            <ac:spMk id="7" creationId="{8D24A13B-F9AF-BAA4-5558-8F4D6040D318}"/>
          </ac:spMkLst>
        </pc:spChg>
        <pc:spChg chg="topLvl">
          <ac:chgData name="JAMIU AROGUNDADE" userId="S::jamiu.arogundade@yorksj.ac.uk::6ec29c80-e9fc-4097-bc33-f07fa6436be4" providerId="AD" clId="Web-{7B47E512-576A-53EF-3978-D8C2FBC44CC3}" dt="2024-05-23T08:08:20.647" v="77"/>
          <ac:spMkLst>
            <pc:docMk/>
            <pc:sldMk cId="555036441" sldId="275"/>
            <ac:spMk id="8" creationId="{73E7D616-46E2-34B3-F18C-84B9F9EB95F1}"/>
          </ac:spMkLst>
        </pc:spChg>
        <pc:spChg chg="topLvl">
          <ac:chgData name="JAMIU AROGUNDADE" userId="S::jamiu.arogundade@yorksj.ac.uk::6ec29c80-e9fc-4097-bc33-f07fa6436be4" providerId="AD" clId="Web-{7B47E512-576A-53EF-3978-D8C2FBC44CC3}" dt="2024-05-23T08:08:20.647" v="77"/>
          <ac:spMkLst>
            <pc:docMk/>
            <pc:sldMk cId="555036441" sldId="275"/>
            <ac:spMk id="10" creationId="{EA950D4A-CFB2-2F4F-69BE-133459BA7B2B}"/>
          </ac:spMkLst>
        </pc:spChg>
        <pc:spChg chg="topLvl">
          <ac:chgData name="JAMIU AROGUNDADE" userId="S::jamiu.arogundade@yorksj.ac.uk::6ec29c80-e9fc-4097-bc33-f07fa6436be4" providerId="AD" clId="Web-{7B47E512-576A-53EF-3978-D8C2FBC44CC3}" dt="2024-05-23T08:08:20.647" v="77"/>
          <ac:spMkLst>
            <pc:docMk/>
            <pc:sldMk cId="555036441" sldId="275"/>
            <ac:spMk id="12" creationId="{F53BE21D-8EAF-BDB9-068E-FE3EECD8AC7F}"/>
          </ac:spMkLst>
        </pc:spChg>
        <pc:spChg chg="topLvl">
          <ac:chgData name="JAMIU AROGUNDADE" userId="S::jamiu.arogundade@yorksj.ac.uk::6ec29c80-e9fc-4097-bc33-f07fa6436be4" providerId="AD" clId="Web-{7B47E512-576A-53EF-3978-D8C2FBC44CC3}" dt="2024-05-23T08:08:20.647" v="77"/>
          <ac:spMkLst>
            <pc:docMk/>
            <pc:sldMk cId="555036441" sldId="275"/>
            <ac:spMk id="15" creationId="{9881EFD1-35BF-9795-F0EC-F5A4F272BE61}"/>
          </ac:spMkLst>
        </pc:spChg>
        <pc:spChg chg="topLvl">
          <ac:chgData name="JAMIU AROGUNDADE" userId="S::jamiu.arogundade@yorksj.ac.uk::6ec29c80-e9fc-4097-bc33-f07fa6436be4" providerId="AD" clId="Web-{7B47E512-576A-53EF-3978-D8C2FBC44CC3}" dt="2024-05-23T08:08:20.647" v="77"/>
          <ac:spMkLst>
            <pc:docMk/>
            <pc:sldMk cId="555036441" sldId="275"/>
            <ac:spMk id="16" creationId="{FC3AADE1-3738-561F-D7A9-E33A19BBBF07}"/>
          </ac:spMkLst>
        </pc:spChg>
        <pc:spChg chg="topLvl">
          <ac:chgData name="JAMIU AROGUNDADE" userId="S::jamiu.arogundade@yorksj.ac.uk::6ec29c80-e9fc-4097-bc33-f07fa6436be4" providerId="AD" clId="Web-{7B47E512-576A-53EF-3978-D8C2FBC44CC3}" dt="2024-05-23T08:08:20.647" v="77"/>
          <ac:spMkLst>
            <pc:docMk/>
            <pc:sldMk cId="555036441" sldId="275"/>
            <ac:spMk id="17" creationId="{21873A11-B2AB-DF6A-F9A0-8B023D3D1E30}"/>
          </ac:spMkLst>
        </pc:spChg>
        <pc:grpChg chg="mod topLvl">
          <ac:chgData name="JAMIU AROGUNDADE" userId="S::jamiu.arogundade@yorksj.ac.uk::6ec29c80-e9fc-4097-bc33-f07fa6436be4" providerId="AD" clId="Web-{7B47E512-576A-53EF-3978-D8C2FBC44CC3}" dt="2024-05-23T08:10:04.666" v="81" actId="1076"/>
          <ac:grpSpMkLst>
            <pc:docMk/>
            <pc:sldMk cId="555036441" sldId="275"/>
            <ac:grpSpMk id="9" creationId="{60F0F6F2-6F8C-387B-E0D6-2A7FADAFD8EF}"/>
          </ac:grpSpMkLst>
        </pc:grpChg>
        <pc:grpChg chg="del">
          <ac:chgData name="JAMIU AROGUNDADE" userId="S::jamiu.arogundade@yorksj.ac.uk::6ec29c80-e9fc-4097-bc33-f07fa6436be4" providerId="AD" clId="Web-{7B47E512-576A-53EF-3978-D8C2FBC44CC3}" dt="2024-05-23T08:08:20.647" v="77"/>
          <ac:grpSpMkLst>
            <pc:docMk/>
            <pc:sldMk cId="555036441" sldId="275"/>
            <ac:grpSpMk id="18" creationId="{58F951D7-73C0-346F-1CBD-260AA8AB770C}"/>
          </ac:grpSpMkLst>
        </pc:grpChg>
        <pc:grpChg chg="add mod">
          <ac:chgData name="JAMIU AROGUNDADE" userId="S::jamiu.arogundade@yorksj.ac.uk::6ec29c80-e9fc-4097-bc33-f07fa6436be4" providerId="AD" clId="Web-{7B47E512-576A-53EF-3978-D8C2FBC44CC3}" dt="2024-05-23T08:10:14.197" v="83" actId="1076"/>
          <ac:grpSpMkLst>
            <pc:docMk/>
            <pc:sldMk cId="555036441" sldId="275"/>
            <ac:grpSpMk id="20" creationId="{C30D9E40-A269-FE98-04C5-FC70F9F3954A}"/>
          </ac:grpSpMkLst>
        </pc:grpChg>
        <pc:grpChg chg="add mod">
          <ac:chgData name="JAMIU AROGUNDADE" userId="S::jamiu.arogundade@yorksj.ac.uk::6ec29c80-e9fc-4097-bc33-f07fa6436be4" providerId="AD" clId="Web-{7B47E512-576A-53EF-3978-D8C2FBC44CC3}" dt="2024-05-23T08:10:24.463" v="84" actId="1076"/>
          <ac:grpSpMkLst>
            <pc:docMk/>
            <pc:sldMk cId="555036441" sldId="275"/>
            <ac:grpSpMk id="21" creationId="{F2951F56-20FE-5A2C-3A57-47F04A1AA111}"/>
          </ac:grpSpMkLst>
        </pc:grpChg>
        <pc:picChg chg="add">
          <ac:chgData name="JAMIU AROGUNDADE" userId="S::jamiu.arogundade@yorksj.ac.uk::6ec29c80-e9fc-4097-bc33-f07fa6436be4" providerId="AD" clId="Web-{7B47E512-576A-53EF-3978-D8C2FBC44CC3}" dt="2024-05-23T08:06:00.878" v="60"/>
          <ac:picMkLst>
            <pc:docMk/>
            <pc:sldMk cId="555036441" sldId="275"/>
            <ac:picMk id="19" creationId="{219C7FF2-1834-1793-DCB0-F1E56176F136}"/>
          </ac:picMkLst>
        </pc:picChg>
      </pc:sldChg>
      <pc:sldChg chg="addSp modSp mod">
        <pc:chgData name="JAMIU AROGUNDADE" userId="S::jamiu.arogundade@yorksj.ac.uk::6ec29c80-e9fc-4097-bc33-f07fa6436be4" providerId="AD" clId="Web-{7B47E512-576A-53EF-3978-D8C2FBC44CC3}" dt="2024-05-23T08:11:43.169" v="91" actId="14100"/>
        <pc:sldMkLst>
          <pc:docMk/>
          <pc:sldMk cId="2233467869" sldId="276"/>
        </pc:sldMkLst>
        <pc:spChg chg="mod">
          <ac:chgData name="JAMIU AROGUNDADE" userId="S::jamiu.arogundade@yorksj.ac.uk::6ec29c80-e9fc-4097-bc33-f07fa6436be4" providerId="AD" clId="Web-{7B47E512-576A-53EF-3978-D8C2FBC44CC3}" dt="2024-05-23T08:11:43.169" v="91" actId="14100"/>
          <ac:spMkLst>
            <pc:docMk/>
            <pc:sldMk cId="2233467869" sldId="276"/>
            <ac:spMk id="3" creationId="{600A694C-B965-7BF3-B7C3-5A50908075A8}"/>
          </ac:spMkLst>
        </pc:spChg>
        <pc:picChg chg="add">
          <ac:chgData name="JAMIU AROGUNDADE" userId="S::jamiu.arogundade@yorksj.ac.uk::6ec29c80-e9fc-4097-bc33-f07fa6436be4" providerId="AD" clId="Web-{7B47E512-576A-53EF-3978-D8C2FBC44CC3}" dt="2024-05-23T08:10:38.432" v="85"/>
          <ac:picMkLst>
            <pc:docMk/>
            <pc:sldMk cId="2233467869" sldId="276"/>
            <ac:picMk id="13" creationId="{11AAE8B1-E879-16E2-5011-7811708AF5EF}"/>
          </ac:picMkLst>
        </pc:picChg>
      </pc:sldChg>
      <pc:sldChg chg="addSp mod">
        <pc:chgData name="JAMIU AROGUNDADE" userId="S::jamiu.arogundade@yorksj.ac.uk::6ec29c80-e9fc-4097-bc33-f07fa6436be4" providerId="AD" clId="Web-{7B47E512-576A-53EF-3978-D8C2FBC44CC3}" dt="2024-05-23T08:01:41.402" v="24"/>
        <pc:sldMkLst>
          <pc:docMk/>
          <pc:sldMk cId="516213135" sldId="281"/>
        </pc:sldMkLst>
        <pc:picChg chg="add">
          <ac:chgData name="JAMIU AROGUNDADE" userId="S::jamiu.arogundade@yorksj.ac.uk::6ec29c80-e9fc-4097-bc33-f07fa6436be4" providerId="AD" clId="Web-{7B47E512-576A-53EF-3978-D8C2FBC44CC3}" dt="2024-05-23T08:01:41.402" v="24"/>
          <ac:picMkLst>
            <pc:docMk/>
            <pc:sldMk cId="516213135" sldId="281"/>
            <ac:picMk id="44" creationId="{15E006E7-4B0B-EACF-CBB9-2C87D0DFD66E}"/>
          </ac:picMkLst>
        </pc:picChg>
      </pc:sldChg>
      <pc:sldChg chg="addSp mod">
        <pc:chgData name="JAMIU AROGUNDADE" userId="S::jamiu.arogundade@yorksj.ac.uk::6ec29c80-e9fc-4097-bc33-f07fa6436be4" providerId="AD" clId="Web-{7B47E512-576A-53EF-3978-D8C2FBC44CC3}" dt="2024-05-23T08:01:44.465" v="25"/>
        <pc:sldMkLst>
          <pc:docMk/>
          <pc:sldMk cId="3934562710" sldId="282"/>
        </pc:sldMkLst>
        <pc:picChg chg="add">
          <ac:chgData name="JAMIU AROGUNDADE" userId="S::jamiu.arogundade@yorksj.ac.uk::6ec29c80-e9fc-4097-bc33-f07fa6436be4" providerId="AD" clId="Web-{7B47E512-576A-53EF-3978-D8C2FBC44CC3}" dt="2024-05-23T08:01:44.465" v="25"/>
          <ac:picMkLst>
            <pc:docMk/>
            <pc:sldMk cId="3934562710" sldId="282"/>
            <ac:picMk id="4" creationId="{A36C40E4-89A5-CED1-2B0A-2C5D3602FAB8}"/>
          </ac:picMkLst>
        </pc:picChg>
      </pc:sldChg>
      <pc:sldChg chg="addSp delSp modSp mod">
        <pc:chgData name="JAMIU AROGUNDADE" userId="S::jamiu.arogundade@yorksj.ac.uk::6ec29c80-e9fc-4097-bc33-f07fa6436be4" providerId="AD" clId="Web-{7B47E512-576A-53EF-3978-D8C2FBC44CC3}" dt="2024-05-23T08:01:57.825" v="28" actId="1076"/>
        <pc:sldMkLst>
          <pc:docMk/>
          <pc:sldMk cId="3543601005" sldId="283"/>
        </pc:sldMkLst>
        <pc:spChg chg="del">
          <ac:chgData name="JAMIU AROGUNDADE" userId="S::jamiu.arogundade@yorksj.ac.uk::6ec29c80-e9fc-4097-bc33-f07fa6436be4" providerId="AD" clId="Web-{7B47E512-576A-53EF-3978-D8C2FBC44CC3}" dt="2024-05-23T07:32:05.901" v="7"/>
          <ac:spMkLst>
            <pc:docMk/>
            <pc:sldMk cId="3543601005" sldId="283"/>
            <ac:spMk id="5" creationId="{E3784D8D-FC8E-8A72-DF36-1684674B32C9}"/>
          </ac:spMkLst>
        </pc:spChg>
        <pc:picChg chg="add mod">
          <ac:chgData name="JAMIU AROGUNDADE" userId="S::jamiu.arogundade@yorksj.ac.uk::6ec29c80-e9fc-4097-bc33-f07fa6436be4" providerId="AD" clId="Web-{7B47E512-576A-53EF-3978-D8C2FBC44CC3}" dt="2024-05-23T08:01:57.825" v="28" actId="1076"/>
          <ac:picMkLst>
            <pc:docMk/>
            <pc:sldMk cId="3543601005" sldId="283"/>
            <ac:picMk id="3" creationId="{0EBA8FAC-92EC-7B13-4749-103EEB28ADAE}"/>
          </ac:picMkLst>
        </pc:picChg>
      </pc:sldChg>
      <pc:sldChg chg="addSp modSp mod">
        <pc:chgData name="JAMIU AROGUNDADE" userId="S::jamiu.arogundade@yorksj.ac.uk::6ec29c80-e9fc-4097-bc33-f07fa6436be4" providerId="AD" clId="Web-{7B47E512-576A-53EF-3978-D8C2FBC44CC3}" dt="2024-05-23T08:02:08.403" v="30" actId="14100"/>
        <pc:sldMkLst>
          <pc:docMk/>
          <pc:sldMk cId="164703559" sldId="284"/>
        </pc:sldMkLst>
        <pc:picChg chg="add">
          <ac:chgData name="JAMIU AROGUNDADE" userId="S::jamiu.arogundade@yorksj.ac.uk::6ec29c80-e9fc-4097-bc33-f07fa6436be4" providerId="AD" clId="Web-{7B47E512-576A-53EF-3978-D8C2FBC44CC3}" dt="2024-05-23T08:02:00.168" v="29"/>
          <ac:picMkLst>
            <pc:docMk/>
            <pc:sldMk cId="164703559" sldId="284"/>
            <ac:picMk id="3" creationId="{8F4D0094-3A79-AB1E-B8D4-3E418645D46E}"/>
          </ac:picMkLst>
        </pc:picChg>
        <pc:picChg chg="mod">
          <ac:chgData name="JAMIU AROGUNDADE" userId="S::jamiu.arogundade@yorksj.ac.uk::6ec29c80-e9fc-4097-bc33-f07fa6436be4" providerId="AD" clId="Web-{7B47E512-576A-53EF-3978-D8C2FBC44CC3}" dt="2024-05-23T08:02:08.403" v="30" actId="14100"/>
          <ac:picMkLst>
            <pc:docMk/>
            <pc:sldMk cId="164703559" sldId="284"/>
            <ac:picMk id="8" creationId="{1ECC470A-F50D-69DA-FBB0-F83D4694AF18}"/>
          </ac:picMkLst>
        </pc:picChg>
      </pc:sldChg>
      <pc:sldChg chg="addSp mod">
        <pc:chgData name="JAMIU AROGUNDADE" userId="S::jamiu.arogundade@yorksj.ac.uk::6ec29c80-e9fc-4097-bc33-f07fa6436be4" providerId="AD" clId="Web-{7B47E512-576A-53EF-3978-D8C2FBC44CC3}" dt="2024-05-23T08:02:19.403" v="31"/>
        <pc:sldMkLst>
          <pc:docMk/>
          <pc:sldMk cId="2468256438" sldId="285"/>
        </pc:sldMkLst>
        <pc:picChg chg="add">
          <ac:chgData name="JAMIU AROGUNDADE" userId="S::jamiu.arogundade@yorksj.ac.uk::6ec29c80-e9fc-4097-bc33-f07fa6436be4" providerId="AD" clId="Web-{7B47E512-576A-53EF-3978-D8C2FBC44CC3}" dt="2024-05-23T08:02:19.403" v="31"/>
          <ac:picMkLst>
            <pc:docMk/>
            <pc:sldMk cId="2468256438" sldId="285"/>
            <ac:picMk id="3" creationId="{3EE28D93-9E40-29B7-B4B9-588354E6E245}"/>
          </ac:picMkLst>
        </pc:picChg>
      </pc:sldChg>
      <pc:sldChg chg="addSp modSp mod">
        <pc:chgData name="JAMIU AROGUNDADE" userId="S::jamiu.arogundade@yorksj.ac.uk::6ec29c80-e9fc-4097-bc33-f07fa6436be4" providerId="AD" clId="Web-{7B47E512-576A-53EF-3978-D8C2FBC44CC3}" dt="2024-05-23T08:04:57.533" v="55" actId="20577"/>
        <pc:sldMkLst>
          <pc:docMk/>
          <pc:sldMk cId="4024797353" sldId="286"/>
        </pc:sldMkLst>
        <pc:spChg chg="mod">
          <ac:chgData name="JAMIU AROGUNDADE" userId="S::jamiu.arogundade@yorksj.ac.uk::6ec29c80-e9fc-4097-bc33-f07fa6436be4" providerId="AD" clId="Web-{7B47E512-576A-53EF-3978-D8C2FBC44CC3}" dt="2024-05-23T08:04:57.533" v="55" actId="20577"/>
          <ac:spMkLst>
            <pc:docMk/>
            <pc:sldMk cId="4024797353" sldId="286"/>
            <ac:spMk id="13" creationId="{00000000-0000-0000-0000-000000000000}"/>
          </ac:spMkLst>
        </pc:spChg>
        <pc:picChg chg="add">
          <ac:chgData name="JAMIU AROGUNDADE" userId="S::jamiu.arogundade@yorksj.ac.uk::6ec29c80-e9fc-4097-bc33-f07fa6436be4" providerId="AD" clId="Web-{7B47E512-576A-53EF-3978-D8C2FBC44CC3}" dt="2024-05-23T08:03:18.014" v="40"/>
          <ac:picMkLst>
            <pc:docMk/>
            <pc:sldMk cId="4024797353" sldId="286"/>
            <ac:picMk id="4" creationId="{4DCBA67D-D5D5-28F1-2901-8E7A38713912}"/>
          </ac:picMkLst>
        </pc:picChg>
      </pc:sldChg>
      <pc:sldChg chg="addSp mod">
        <pc:chgData name="JAMIU AROGUNDADE" userId="S::jamiu.arogundade@yorksj.ac.uk::6ec29c80-e9fc-4097-bc33-f07fa6436be4" providerId="AD" clId="Web-{7B47E512-576A-53EF-3978-D8C2FBC44CC3}" dt="2024-05-23T08:11:54.075" v="92"/>
        <pc:sldMkLst>
          <pc:docMk/>
          <pc:sldMk cId="3615638394" sldId="290"/>
        </pc:sldMkLst>
        <pc:picChg chg="add">
          <ac:chgData name="JAMIU AROGUNDADE" userId="S::jamiu.arogundade@yorksj.ac.uk::6ec29c80-e9fc-4097-bc33-f07fa6436be4" providerId="AD" clId="Web-{7B47E512-576A-53EF-3978-D8C2FBC44CC3}" dt="2024-05-23T08:11:54.075" v="92"/>
          <ac:picMkLst>
            <pc:docMk/>
            <pc:sldMk cId="3615638394" sldId="290"/>
            <ac:picMk id="8" creationId="{4C1A6190-B02C-2BB1-EC9B-CA891CFB25CF}"/>
          </ac:picMkLst>
        </pc:picChg>
      </pc:sldChg>
      <pc:sldChg chg="addSp modSp mod">
        <pc:chgData name="JAMIU AROGUNDADE" userId="S::jamiu.arogundade@yorksj.ac.uk::6ec29c80-e9fc-4097-bc33-f07fa6436be4" providerId="AD" clId="Web-{7B47E512-576A-53EF-3978-D8C2FBC44CC3}" dt="2024-05-23T08:23:36.938" v="148" actId="1076"/>
        <pc:sldMkLst>
          <pc:docMk/>
          <pc:sldMk cId="1703171135" sldId="291"/>
        </pc:sldMkLst>
        <pc:spChg chg="mod">
          <ac:chgData name="JAMIU AROGUNDADE" userId="S::jamiu.arogundade@yorksj.ac.uk::6ec29c80-e9fc-4097-bc33-f07fa6436be4" providerId="AD" clId="Web-{7B47E512-576A-53EF-3978-D8C2FBC44CC3}" dt="2024-05-23T08:12:47.295" v="99" actId="20577"/>
          <ac:spMkLst>
            <pc:docMk/>
            <pc:sldMk cId="1703171135" sldId="291"/>
            <ac:spMk id="15" creationId="{6DA16AF3-9CBE-2FAB-23EA-7E232E8589AD}"/>
          </ac:spMkLst>
        </pc:spChg>
        <pc:picChg chg="mod">
          <ac:chgData name="JAMIU AROGUNDADE" userId="S::jamiu.arogundade@yorksj.ac.uk::6ec29c80-e9fc-4097-bc33-f07fa6436be4" providerId="AD" clId="Web-{7B47E512-576A-53EF-3978-D8C2FBC44CC3}" dt="2024-05-23T08:23:36.938" v="148" actId="1076"/>
          <ac:picMkLst>
            <pc:docMk/>
            <pc:sldMk cId="1703171135" sldId="291"/>
            <ac:picMk id="2" creationId="{BA5A23A7-CAD3-C3DB-24E9-CF51570596D8}"/>
          </ac:picMkLst>
        </pc:picChg>
        <pc:picChg chg="add">
          <ac:chgData name="JAMIU AROGUNDADE" userId="S::jamiu.arogundade@yorksj.ac.uk::6ec29c80-e9fc-4097-bc33-f07fa6436be4" providerId="AD" clId="Web-{7B47E512-576A-53EF-3978-D8C2FBC44CC3}" dt="2024-05-23T08:11:59.700" v="93"/>
          <ac:picMkLst>
            <pc:docMk/>
            <pc:sldMk cId="1703171135" sldId="291"/>
            <ac:picMk id="12" creationId="{6A190821-543D-3F26-E8EB-A52E53280AF6}"/>
          </ac:picMkLst>
        </pc:picChg>
      </pc:sldChg>
      <pc:sldChg chg="addSp modSp mod">
        <pc:chgData name="JAMIU AROGUNDADE" userId="S::jamiu.arogundade@yorksj.ac.uk::6ec29c80-e9fc-4097-bc33-f07fa6436be4" providerId="AD" clId="Web-{7B47E512-576A-53EF-3978-D8C2FBC44CC3}" dt="2024-05-23T08:14:04.641" v="112" actId="1076"/>
        <pc:sldMkLst>
          <pc:docMk/>
          <pc:sldMk cId="1309189372" sldId="292"/>
        </pc:sldMkLst>
        <pc:spChg chg="mod">
          <ac:chgData name="JAMIU AROGUNDADE" userId="S::jamiu.arogundade@yorksj.ac.uk::6ec29c80-e9fc-4097-bc33-f07fa6436be4" providerId="AD" clId="Web-{7B47E512-576A-53EF-3978-D8C2FBC44CC3}" dt="2024-05-23T08:13:33.297" v="106" actId="1076"/>
          <ac:spMkLst>
            <pc:docMk/>
            <pc:sldMk cId="1309189372" sldId="292"/>
            <ac:spMk id="2" creationId="{DCA63800-C296-D4C8-D66E-982371A0E21C}"/>
          </ac:spMkLst>
        </pc:spChg>
        <pc:picChg chg="mod">
          <ac:chgData name="JAMIU AROGUNDADE" userId="S::jamiu.arogundade@yorksj.ac.uk::6ec29c80-e9fc-4097-bc33-f07fa6436be4" providerId="AD" clId="Web-{7B47E512-576A-53EF-3978-D8C2FBC44CC3}" dt="2024-05-23T08:14:04.641" v="112" actId="1076"/>
          <ac:picMkLst>
            <pc:docMk/>
            <pc:sldMk cId="1309189372" sldId="292"/>
            <ac:picMk id="3" creationId="{E0A84AEB-D397-168F-EABE-5DCC66359090}"/>
          </ac:picMkLst>
        </pc:picChg>
        <pc:picChg chg="mod">
          <ac:chgData name="JAMIU AROGUNDADE" userId="S::jamiu.arogundade@yorksj.ac.uk::6ec29c80-e9fc-4097-bc33-f07fa6436be4" providerId="AD" clId="Web-{7B47E512-576A-53EF-3978-D8C2FBC44CC3}" dt="2024-05-23T08:13:56.563" v="111" actId="1076"/>
          <ac:picMkLst>
            <pc:docMk/>
            <pc:sldMk cId="1309189372" sldId="292"/>
            <ac:picMk id="5" creationId="{20B7AC2E-2912-0FD1-AE81-8CAE930C6FB1}"/>
          </ac:picMkLst>
        </pc:picChg>
        <pc:picChg chg="mod">
          <ac:chgData name="JAMIU AROGUNDADE" userId="S::jamiu.arogundade@yorksj.ac.uk::6ec29c80-e9fc-4097-bc33-f07fa6436be4" providerId="AD" clId="Web-{7B47E512-576A-53EF-3978-D8C2FBC44CC3}" dt="2024-05-23T08:13:41.547" v="107" actId="1076"/>
          <ac:picMkLst>
            <pc:docMk/>
            <pc:sldMk cId="1309189372" sldId="292"/>
            <ac:picMk id="6" creationId="{AEDFF6AF-EE14-721A-3B38-0AFD5B655DCA}"/>
          </ac:picMkLst>
        </pc:picChg>
        <pc:picChg chg="add">
          <ac:chgData name="JAMIU AROGUNDADE" userId="S::jamiu.arogundade@yorksj.ac.uk::6ec29c80-e9fc-4097-bc33-f07fa6436be4" providerId="AD" clId="Web-{7B47E512-576A-53EF-3978-D8C2FBC44CC3}" dt="2024-05-23T08:13:02.499" v="100"/>
          <ac:picMkLst>
            <pc:docMk/>
            <pc:sldMk cId="1309189372" sldId="292"/>
            <ac:picMk id="10" creationId="{63E724EA-D043-E118-5A67-527C2BF070DE}"/>
          </ac:picMkLst>
        </pc:picChg>
      </pc:sldChg>
      <pc:sldChg chg="addSp modSp mod">
        <pc:chgData name="JAMIU AROGUNDADE" userId="S::jamiu.arogundade@yorksj.ac.uk::6ec29c80-e9fc-4097-bc33-f07fa6436be4" providerId="AD" clId="Web-{7B47E512-576A-53EF-3978-D8C2FBC44CC3}" dt="2024-05-23T08:17:29.381" v="140" actId="1076"/>
        <pc:sldMkLst>
          <pc:docMk/>
          <pc:sldMk cId="933799134" sldId="293"/>
        </pc:sldMkLst>
        <pc:grpChg chg="mod">
          <ac:chgData name="JAMIU AROGUNDADE" userId="S::jamiu.arogundade@yorksj.ac.uk::6ec29c80-e9fc-4097-bc33-f07fa6436be4" providerId="AD" clId="Web-{7B47E512-576A-53EF-3978-D8C2FBC44CC3}" dt="2024-05-23T08:17:22.959" v="138" actId="1076"/>
          <ac:grpSpMkLst>
            <pc:docMk/>
            <pc:sldMk cId="933799134" sldId="293"/>
            <ac:grpSpMk id="7" creationId="{ACE455EC-269A-0572-EF38-D7B94D3B73F6}"/>
          </ac:grpSpMkLst>
        </pc:grpChg>
        <pc:picChg chg="mod">
          <ac:chgData name="JAMIU AROGUNDADE" userId="S::jamiu.arogundade@yorksj.ac.uk::6ec29c80-e9fc-4097-bc33-f07fa6436be4" providerId="AD" clId="Web-{7B47E512-576A-53EF-3978-D8C2FBC44CC3}" dt="2024-05-23T08:17:17.287" v="137" actId="1076"/>
          <ac:picMkLst>
            <pc:docMk/>
            <pc:sldMk cId="933799134" sldId="293"/>
            <ac:picMk id="5" creationId="{20B7AC2E-2912-0FD1-AE81-8CAE930C6FB1}"/>
          </ac:picMkLst>
        </pc:picChg>
        <pc:picChg chg="mod">
          <ac:chgData name="JAMIU AROGUNDADE" userId="S::jamiu.arogundade@yorksj.ac.uk::6ec29c80-e9fc-4097-bc33-f07fa6436be4" providerId="AD" clId="Web-{7B47E512-576A-53EF-3978-D8C2FBC44CC3}" dt="2024-05-23T08:17:29.381" v="140" actId="1076"/>
          <ac:picMkLst>
            <pc:docMk/>
            <pc:sldMk cId="933799134" sldId="293"/>
            <ac:picMk id="6" creationId="{AEDFF6AF-EE14-721A-3B38-0AFD5B655DCA}"/>
          </ac:picMkLst>
        </pc:picChg>
        <pc:picChg chg="add mod">
          <ac:chgData name="JAMIU AROGUNDADE" userId="S::jamiu.arogundade@yorksj.ac.uk::6ec29c80-e9fc-4097-bc33-f07fa6436be4" providerId="AD" clId="Web-{7B47E512-576A-53EF-3978-D8C2FBC44CC3}" dt="2024-05-23T08:17:10.365" v="136" actId="14100"/>
          <ac:picMkLst>
            <pc:docMk/>
            <pc:sldMk cId="933799134" sldId="293"/>
            <ac:picMk id="12" creationId="{A39FF381-E21F-4A8A-DA30-7153D9436E2B}"/>
          </ac:picMkLst>
        </pc:picChg>
      </pc:sldChg>
      <pc:sldChg chg="addSp modSp mod">
        <pc:chgData name="JAMIU AROGUNDADE" userId="S::jamiu.arogundade@yorksj.ac.uk::6ec29c80-e9fc-4097-bc33-f07fa6436be4" providerId="AD" clId="Web-{7B47E512-576A-53EF-3978-D8C2FBC44CC3}" dt="2024-05-23T08:23:03.499" v="145" actId="14100"/>
        <pc:sldMkLst>
          <pc:docMk/>
          <pc:sldMk cId="215850143" sldId="294"/>
        </pc:sldMkLst>
        <pc:spChg chg="mod">
          <ac:chgData name="JAMIU AROGUNDADE" userId="S::jamiu.arogundade@yorksj.ac.uk::6ec29c80-e9fc-4097-bc33-f07fa6436be4" providerId="AD" clId="Web-{7B47E512-576A-53EF-3978-D8C2FBC44CC3}" dt="2024-05-23T08:15:19.503" v="120" actId="1076"/>
          <ac:spMkLst>
            <pc:docMk/>
            <pc:sldMk cId="215850143" sldId="294"/>
            <ac:spMk id="3" creationId="{93A22273-85E5-FEF9-6089-02774F12E87C}"/>
          </ac:spMkLst>
        </pc:spChg>
        <pc:spChg chg="mod">
          <ac:chgData name="JAMIU AROGUNDADE" userId="S::jamiu.arogundade@yorksj.ac.uk::6ec29c80-e9fc-4097-bc33-f07fa6436be4" providerId="AD" clId="Web-{7B47E512-576A-53EF-3978-D8C2FBC44CC3}" dt="2024-05-23T08:14:32.751" v="115" actId="14100"/>
          <ac:spMkLst>
            <pc:docMk/>
            <pc:sldMk cId="215850143" sldId="294"/>
            <ac:spMk id="5" creationId="{1F283C26-8426-9301-5E95-44BAE2D0F81B}"/>
          </ac:spMkLst>
        </pc:spChg>
        <pc:spChg chg="mod">
          <ac:chgData name="JAMIU AROGUNDADE" userId="S::jamiu.arogundade@yorksj.ac.uk::6ec29c80-e9fc-4097-bc33-f07fa6436be4" providerId="AD" clId="Web-{7B47E512-576A-53EF-3978-D8C2FBC44CC3}" dt="2024-05-23T08:15:03.877" v="118" actId="1076"/>
          <ac:spMkLst>
            <pc:docMk/>
            <pc:sldMk cId="215850143" sldId="294"/>
            <ac:spMk id="7" creationId="{5B6A8956-49B4-7C47-E4D7-DF45014F2775}"/>
          </ac:spMkLst>
        </pc:spChg>
        <pc:picChg chg="add mod">
          <ac:chgData name="JAMIU AROGUNDADE" userId="S::jamiu.arogundade@yorksj.ac.uk::6ec29c80-e9fc-4097-bc33-f07fa6436be4" providerId="AD" clId="Web-{7B47E512-576A-53EF-3978-D8C2FBC44CC3}" dt="2024-05-23T08:23:03.499" v="145" actId="14100"/>
          <ac:picMkLst>
            <pc:docMk/>
            <pc:sldMk cId="215850143" sldId="294"/>
            <ac:picMk id="4" creationId="{A6AC496A-4684-F8A4-C2F7-669E762C8444}"/>
          </ac:picMkLst>
        </pc:picChg>
        <pc:picChg chg="mod">
          <ac:chgData name="JAMIU AROGUNDADE" userId="S::jamiu.arogundade@yorksj.ac.uk::6ec29c80-e9fc-4097-bc33-f07fa6436be4" providerId="AD" clId="Web-{7B47E512-576A-53EF-3978-D8C2FBC44CC3}" dt="2024-05-23T08:15:07.127" v="119" actId="1076"/>
          <ac:picMkLst>
            <pc:docMk/>
            <pc:sldMk cId="215850143" sldId="294"/>
            <ac:picMk id="9" creationId="{9A1D9894-2E4C-1016-7413-9E33F0646D9B}"/>
          </ac:picMkLst>
        </pc:picChg>
        <pc:picChg chg="mod">
          <ac:chgData name="JAMIU AROGUNDADE" userId="S::jamiu.arogundade@yorksj.ac.uk::6ec29c80-e9fc-4097-bc33-f07fa6436be4" providerId="AD" clId="Web-{7B47E512-576A-53EF-3978-D8C2FBC44CC3}" dt="2024-05-23T08:15:24.643" v="122" actId="1076"/>
          <ac:picMkLst>
            <pc:docMk/>
            <pc:sldMk cId="215850143" sldId="294"/>
            <ac:picMk id="11" creationId="{B8078D4E-F886-98C3-DB31-6F833116FD44}"/>
          </ac:picMkLst>
        </pc:picChg>
      </pc:sldChg>
      <pc:sldChg chg="addSp modSp mod">
        <pc:chgData name="JAMIU AROGUNDADE" userId="S::jamiu.arogundade@yorksj.ac.uk::6ec29c80-e9fc-4097-bc33-f07fa6436be4" providerId="AD" clId="Web-{7B47E512-576A-53EF-3978-D8C2FBC44CC3}" dt="2024-05-23T08:16:58.099" v="134" actId="1076"/>
        <pc:sldMkLst>
          <pc:docMk/>
          <pc:sldMk cId="2698810661" sldId="295"/>
        </pc:sldMkLst>
        <pc:spChg chg="mod">
          <ac:chgData name="JAMIU AROGUNDADE" userId="S::jamiu.arogundade@yorksj.ac.uk::6ec29c80-e9fc-4097-bc33-f07fa6436be4" providerId="AD" clId="Web-{7B47E512-576A-53EF-3978-D8C2FBC44CC3}" dt="2024-05-23T08:16:33.270" v="129" actId="1076"/>
          <ac:spMkLst>
            <pc:docMk/>
            <pc:sldMk cId="2698810661" sldId="295"/>
            <ac:spMk id="3" creationId="{48408C66-75D2-B21A-C2BC-100070C93D1A}"/>
          </ac:spMkLst>
        </pc:spChg>
        <pc:spChg chg="mod">
          <ac:chgData name="JAMIU AROGUNDADE" userId="S::jamiu.arogundade@yorksj.ac.uk::6ec29c80-e9fc-4097-bc33-f07fa6436be4" providerId="AD" clId="Web-{7B47E512-576A-53EF-3978-D8C2FBC44CC3}" dt="2024-05-23T08:16:15.926" v="128" actId="1076"/>
          <ac:spMkLst>
            <pc:docMk/>
            <pc:sldMk cId="2698810661" sldId="295"/>
            <ac:spMk id="4" creationId="{4B2924CB-1F93-D2C0-A129-9B30D67A979F}"/>
          </ac:spMkLst>
        </pc:spChg>
        <pc:spChg chg="mod">
          <ac:chgData name="JAMIU AROGUNDADE" userId="S::jamiu.arogundade@yorksj.ac.uk::6ec29c80-e9fc-4097-bc33-f07fa6436be4" providerId="AD" clId="Web-{7B47E512-576A-53EF-3978-D8C2FBC44CC3}" dt="2024-05-23T08:16:40.786" v="131" actId="1076"/>
          <ac:spMkLst>
            <pc:docMk/>
            <pc:sldMk cId="2698810661" sldId="295"/>
            <ac:spMk id="8" creationId="{D4ED69BF-A85D-3C5B-6BD4-1A9CB2E55BB3}"/>
          </ac:spMkLst>
        </pc:spChg>
        <pc:picChg chg="add">
          <ac:chgData name="JAMIU AROGUNDADE" userId="S::jamiu.arogundade@yorksj.ac.uk::6ec29c80-e9fc-4097-bc33-f07fa6436be4" providerId="AD" clId="Web-{7B47E512-576A-53EF-3978-D8C2FBC44CC3}" dt="2024-05-23T08:16:05.160" v="127"/>
          <ac:picMkLst>
            <pc:docMk/>
            <pc:sldMk cId="2698810661" sldId="295"/>
            <ac:picMk id="7" creationId="{5362739F-4E68-5C17-791B-974D435C44A7}"/>
          </ac:picMkLst>
        </pc:picChg>
        <pc:picChg chg="mod">
          <ac:chgData name="JAMIU AROGUNDADE" userId="S::jamiu.arogundade@yorksj.ac.uk::6ec29c80-e9fc-4097-bc33-f07fa6436be4" providerId="AD" clId="Web-{7B47E512-576A-53EF-3978-D8C2FBC44CC3}" dt="2024-05-23T08:16:58.099" v="134" actId="1076"/>
          <ac:picMkLst>
            <pc:docMk/>
            <pc:sldMk cId="2698810661" sldId="295"/>
            <ac:picMk id="9" creationId="{9A1D9894-2E4C-1016-7413-9E33F0646D9B}"/>
          </ac:picMkLst>
        </pc:picChg>
        <pc:picChg chg="mod">
          <ac:chgData name="JAMIU AROGUNDADE" userId="S::jamiu.arogundade@yorksj.ac.uk::6ec29c80-e9fc-4097-bc33-f07fa6436be4" providerId="AD" clId="Web-{7B47E512-576A-53EF-3978-D8C2FBC44CC3}" dt="2024-05-23T08:16:36.926" v="130" actId="1076"/>
          <ac:picMkLst>
            <pc:docMk/>
            <pc:sldMk cId="2698810661" sldId="295"/>
            <ac:picMk id="11" creationId="{B8078D4E-F886-98C3-DB31-6F833116FD44}"/>
          </ac:picMkLst>
        </pc:picChg>
      </pc:sldChg>
      <pc:sldChg chg="mod">
        <pc:chgData name="JAMIU AROGUNDADE" userId="S::jamiu.arogundade@yorksj.ac.uk::6ec29c80-e9fc-4097-bc33-f07fa6436be4" providerId="AD" clId="Web-{7B47E512-576A-53EF-3978-D8C2FBC44CC3}" dt="2024-05-23T08:01:10.027" v="20"/>
        <pc:sldMkLst>
          <pc:docMk/>
          <pc:sldMk cId="1588954997" sldId="296"/>
        </pc:sldMkLst>
      </pc:sldChg>
      <pc:sldChg chg="addSp delSp modSp mod">
        <pc:chgData name="JAMIU AROGUNDADE" userId="S::jamiu.arogundade@yorksj.ac.uk::6ec29c80-e9fc-4097-bc33-f07fa6436be4" providerId="AD" clId="Web-{7B47E512-576A-53EF-3978-D8C2FBC44CC3}" dt="2024-05-23T08:04:14.500" v="46"/>
        <pc:sldMkLst>
          <pc:docMk/>
          <pc:sldMk cId="2986320850" sldId="297"/>
        </pc:sldMkLst>
        <pc:spChg chg="mod">
          <ac:chgData name="JAMIU AROGUNDADE" userId="S::jamiu.arogundade@yorksj.ac.uk::6ec29c80-e9fc-4097-bc33-f07fa6436be4" providerId="AD" clId="Web-{7B47E512-576A-53EF-3978-D8C2FBC44CC3}" dt="2024-05-23T08:04:08.781" v="45" actId="20577"/>
          <ac:spMkLst>
            <pc:docMk/>
            <pc:sldMk cId="2986320850" sldId="297"/>
            <ac:spMk id="13" creationId="{00000000-0000-0000-0000-000000000000}"/>
          </ac:spMkLst>
        </pc:spChg>
        <pc:picChg chg="add del">
          <ac:chgData name="JAMIU AROGUNDADE" userId="S::jamiu.arogundade@yorksj.ac.uk::6ec29c80-e9fc-4097-bc33-f07fa6436be4" providerId="AD" clId="Web-{7B47E512-576A-53EF-3978-D8C2FBC44CC3}" dt="2024-05-23T08:03:41.984" v="42"/>
          <ac:picMkLst>
            <pc:docMk/>
            <pc:sldMk cId="2986320850" sldId="297"/>
            <ac:picMk id="5" creationId="{3285089E-FF22-C53F-6D45-1707A98EF9CB}"/>
          </ac:picMkLst>
        </pc:picChg>
        <pc:picChg chg="add">
          <ac:chgData name="JAMIU AROGUNDADE" userId="S::jamiu.arogundade@yorksj.ac.uk::6ec29c80-e9fc-4097-bc33-f07fa6436be4" providerId="AD" clId="Web-{7B47E512-576A-53EF-3978-D8C2FBC44CC3}" dt="2024-05-23T08:04:14.500" v="46"/>
          <ac:picMkLst>
            <pc:docMk/>
            <pc:sldMk cId="2986320850" sldId="297"/>
            <ac:picMk id="7" creationId="{98F44F1C-3386-D5FA-2510-84013295E5A7}"/>
          </ac:picMkLst>
        </pc:picChg>
      </pc:sldChg>
      <pc:sldChg chg="addSp modSp mod">
        <pc:chgData name="JAMIU AROGUNDADE" userId="S::jamiu.arogundade@yorksj.ac.uk::6ec29c80-e9fc-4097-bc33-f07fa6436be4" providerId="AD" clId="Web-{7B47E512-576A-53EF-3978-D8C2FBC44CC3}" dt="2024-05-23T08:05:44.456" v="59" actId="20577"/>
        <pc:sldMkLst>
          <pc:docMk/>
          <pc:sldMk cId="3775193512" sldId="298"/>
        </pc:sldMkLst>
        <pc:spChg chg="mod">
          <ac:chgData name="JAMIU AROGUNDADE" userId="S::jamiu.arogundade@yorksj.ac.uk::6ec29c80-e9fc-4097-bc33-f07fa6436be4" providerId="AD" clId="Web-{7B47E512-576A-53EF-3978-D8C2FBC44CC3}" dt="2024-05-23T08:05:44.456" v="59" actId="20577"/>
          <ac:spMkLst>
            <pc:docMk/>
            <pc:sldMk cId="3775193512" sldId="298"/>
            <ac:spMk id="13" creationId="{00000000-0000-0000-0000-000000000000}"/>
          </ac:spMkLst>
        </pc:spChg>
        <pc:picChg chg="add">
          <ac:chgData name="JAMIU AROGUNDADE" userId="S::jamiu.arogundade@yorksj.ac.uk::6ec29c80-e9fc-4097-bc33-f07fa6436be4" providerId="AD" clId="Web-{7B47E512-576A-53EF-3978-D8C2FBC44CC3}" dt="2024-05-23T08:05:27.033" v="56"/>
          <ac:picMkLst>
            <pc:docMk/>
            <pc:sldMk cId="3775193512" sldId="298"/>
            <ac:picMk id="4" creationId="{69E2E9A9-B252-7EE8-0790-17BBB83D73A8}"/>
          </ac:picMkLst>
        </pc:picChg>
      </pc:sldChg>
      <pc:sldChg chg="addSp delSp modSp mod">
        <pc:chgData name="JAMIU AROGUNDADE" userId="S::jamiu.arogundade@yorksj.ac.uk::6ec29c80-e9fc-4097-bc33-f07fa6436be4" providerId="AD" clId="Web-{7B47E512-576A-53EF-3978-D8C2FBC44CC3}" dt="2024-05-23T08:02:22.278" v="32"/>
        <pc:sldMkLst>
          <pc:docMk/>
          <pc:sldMk cId="3395692728" sldId="299"/>
        </pc:sldMkLst>
        <pc:spChg chg="add del mod">
          <ac:chgData name="JAMIU AROGUNDADE" userId="S::jamiu.arogundade@yorksj.ac.uk::6ec29c80-e9fc-4097-bc33-f07fa6436be4" providerId="AD" clId="Web-{7B47E512-576A-53EF-3978-D8C2FBC44CC3}" dt="2024-05-23T07:30:32.836" v="3"/>
          <ac:spMkLst>
            <pc:docMk/>
            <pc:sldMk cId="3395692728" sldId="299"/>
            <ac:spMk id="4" creationId="{329FADD5-7512-2C23-5D20-ED989F3557A9}"/>
          </ac:spMkLst>
        </pc:spChg>
        <pc:spChg chg="del">
          <ac:chgData name="JAMIU AROGUNDADE" userId="S::jamiu.arogundade@yorksj.ac.uk::6ec29c80-e9fc-4097-bc33-f07fa6436be4" providerId="AD" clId="Web-{7B47E512-576A-53EF-3978-D8C2FBC44CC3}" dt="2024-05-23T07:30:43.181" v="6"/>
          <ac:spMkLst>
            <pc:docMk/>
            <pc:sldMk cId="3395692728" sldId="299"/>
            <ac:spMk id="5" creationId="{E3784D8D-FC8E-8A72-DF36-1684674B32C9}"/>
          </ac:spMkLst>
        </pc:spChg>
        <pc:spChg chg="del mod">
          <ac:chgData name="JAMIU AROGUNDADE" userId="S::jamiu.arogundade@yorksj.ac.uk::6ec29c80-e9fc-4097-bc33-f07fa6436be4" providerId="AD" clId="Web-{7B47E512-576A-53EF-3978-D8C2FBC44CC3}" dt="2024-05-23T07:30:29.149" v="2"/>
          <ac:spMkLst>
            <pc:docMk/>
            <pc:sldMk cId="3395692728" sldId="299"/>
            <ac:spMk id="14" creationId="{00000000-0000-0000-0000-000000000000}"/>
          </ac:spMkLst>
        </pc:spChg>
        <pc:spChg chg="del mod">
          <ac:chgData name="JAMIU AROGUNDADE" userId="S::jamiu.arogundade@yorksj.ac.uk::6ec29c80-e9fc-4097-bc33-f07fa6436be4" providerId="AD" clId="Web-{7B47E512-576A-53EF-3978-D8C2FBC44CC3}" dt="2024-05-23T07:30:37.696" v="5"/>
          <ac:spMkLst>
            <pc:docMk/>
            <pc:sldMk cId="3395692728" sldId="299"/>
            <ac:spMk id="16" creationId="{D9B3B3F0-E9B4-B51D-9316-131F81B19915}"/>
          </ac:spMkLst>
        </pc:spChg>
        <pc:picChg chg="add">
          <ac:chgData name="JAMIU AROGUNDADE" userId="S::jamiu.arogundade@yorksj.ac.uk::6ec29c80-e9fc-4097-bc33-f07fa6436be4" providerId="AD" clId="Web-{7B47E512-576A-53EF-3978-D8C2FBC44CC3}" dt="2024-05-23T08:02:22.278" v="32"/>
          <ac:picMkLst>
            <pc:docMk/>
            <pc:sldMk cId="3395692728" sldId="299"/>
            <ac:picMk id="7" creationId="{7FFB4512-4EA0-9FEE-2D90-D92BB5DC59D6}"/>
          </ac:picMkLst>
        </pc:picChg>
      </pc:sldChg>
      <pc:sldChg chg="addSp mod">
        <pc:chgData name="JAMIU AROGUNDADE" userId="S::jamiu.arogundade@yorksj.ac.uk::6ec29c80-e9fc-4097-bc33-f07fa6436be4" providerId="AD" clId="Web-{7B47E512-576A-53EF-3978-D8C2FBC44CC3}" dt="2024-05-23T08:02:28.997" v="33"/>
        <pc:sldMkLst>
          <pc:docMk/>
          <pc:sldMk cId="1740312830" sldId="300"/>
        </pc:sldMkLst>
        <pc:picChg chg="add">
          <ac:chgData name="JAMIU AROGUNDADE" userId="S::jamiu.arogundade@yorksj.ac.uk::6ec29c80-e9fc-4097-bc33-f07fa6436be4" providerId="AD" clId="Web-{7B47E512-576A-53EF-3978-D8C2FBC44CC3}" dt="2024-05-23T08:02:28.997" v="33"/>
          <ac:picMkLst>
            <pc:docMk/>
            <pc:sldMk cId="1740312830" sldId="300"/>
            <ac:picMk id="3" creationId="{8E02238C-19EF-FDB4-B162-83F0EAEB035F}"/>
          </ac:picMkLst>
        </pc:picChg>
      </pc:sldChg>
      <pc:sldChg chg="addSp mod">
        <pc:chgData name="JAMIU AROGUNDADE" userId="S::jamiu.arogundade@yorksj.ac.uk::6ec29c80-e9fc-4097-bc33-f07fa6436be4" providerId="AD" clId="Web-{7B47E512-576A-53EF-3978-D8C2FBC44CC3}" dt="2024-05-23T08:02:36.123" v="34"/>
        <pc:sldMkLst>
          <pc:docMk/>
          <pc:sldMk cId="1326175144" sldId="301"/>
        </pc:sldMkLst>
        <pc:picChg chg="add">
          <ac:chgData name="JAMIU AROGUNDADE" userId="S::jamiu.arogundade@yorksj.ac.uk::6ec29c80-e9fc-4097-bc33-f07fa6436be4" providerId="AD" clId="Web-{7B47E512-576A-53EF-3978-D8C2FBC44CC3}" dt="2024-05-23T08:02:36.123" v="34"/>
          <ac:picMkLst>
            <pc:docMk/>
            <pc:sldMk cId="1326175144" sldId="301"/>
            <ac:picMk id="3" creationId="{11321E4A-1A35-D6EB-7799-144BEA5EC729}"/>
          </ac:picMkLst>
        </pc:picChg>
      </pc:sldChg>
      <pc:sldChg chg="addSp mod">
        <pc:chgData name="JAMIU AROGUNDADE" userId="S::jamiu.arogundade@yorksj.ac.uk::6ec29c80-e9fc-4097-bc33-f07fa6436be4" providerId="AD" clId="Web-{7B47E512-576A-53EF-3978-D8C2FBC44CC3}" dt="2024-05-23T08:02:43.357" v="35"/>
        <pc:sldMkLst>
          <pc:docMk/>
          <pc:sldMk cId="2971502899" sldId="303"/>
        </pc:sldMkLst>
        <pc:picChg chg="add">
          <ac:chgData name="JAMIU AROGUNDADE" userId="S::jamiu.arogundade@yorksj.ac.uk::6ec29c80-e9fc-4097-bc33-f07fa6436be4" providerId="AD" clId="Web-{7B47E512-576A-53EF-3978-D8C2FBC44CC3}" dt="2024-05-23T08:02:43.357" v="35"/>
          <ac:picMkLst>
            <pc:docMk/>
            <pc:sldMk cId="2971502899" sldId="303"/>
            <ac:picMk id="7" creationId="{1318AD9E-7097-AEE4-08B6-C328812E666D}"/>
          </ac:picMkLst>
        </pc:picChg>
      </pc:sldChg>
      <pc:sldChg chg="addSp mod">
        <pc:chgData name="JAMIU AROGUNDADE" userId="S::jamiu.arogundade@yorksj.ac.uk::6ec29c80-e9fc-4097-bc33-f07fa6436be4" providerId="AD" clId="Web-{7B47E512-576A-53EF-3978-D8C2FBC44CC3}" dt="2024-05-23T08:02:53.264" v="36"/>
        <pc:sldMkLst>
          <pc:docMk/>
          <pc:sldMk cId="1855060173" sldId="304"/>
        </pc:sldMkLst>
        <pc:picChg chg="add">
          <ac:chgData name="JAMIU AROGUNDADE" userId="S::jamiu.arogundade@yorksj.ac.uk::6ec29c80-e9fc-4097-bc33-f07fa6436be4" providerId="AD" clId="Web-{7B47E512-576A-53EF-3978-D8C2FBC44CC3}" dt="2024-05-23T08:02:53.264" v="36"/>
          <ac:picMkLst>
            <pc:docMk/>
            <pc:sldMk cId="1855060173" sldId="304"/>
            <ac:picMk id="7" creationId="{032D4D62-4BF1-EF18-095A-4C0260398A4A}"/>
          </ac:picMkLst>
        </pc:picChg>
      </pc:sldChg>
      <pc:sldMasterChg chg="mod setBg modSldLayout">
        <pc:chgData name="JAMIU AROGUNDADE" userId="S::jamiu.arogundade@yorksj.ac.uk::6ec29c80-e9fc-4097-bc33-f07fa6436be4" providerId="AD" clId="Web-{7B47E512-576A-53EF-3978-D8C2FBC44CC3}" dt="2024-05-23T08:01:10.027" v="20"/>
        <pc:sldMasterMkLst>
          <pc:docMk/>
          <pc:sldMasterMk cId="2718059455" sldId="2147483672"/>
        </pc:sldMasterMkLst>
        <pc:sldLayoutChg chg="mod">
          <pc:chgData name="JAMIU AROGUNDADE" userId="S::jamiu.arogundade@yorksj.ac.uk::6ec29c80-e9fc-4097-bc33-f07fa6436be4" providerId="AD" clId="Web-{7B47E512-576A-53EF-3978-D8C2FBC44CC3}" dt="2024-05-23T08:01:10.027" v="20"/>
          <pc:sldLayoutMkLst>
            <pc:docMk/>
            <pc:sldMasterMk cId="2718059455" sldId="2147483672"/>
            <pc:sldLayoutMk cId="1068651482" sldId="2147483673"/>
          </pc:sldLayoutMkLst>
        </pc:sldLayoutChg>
        <pc:sldLayoutChg chg="mod">
          <pc:chgData name="JAMIU AROGUNDADE" userId="S::jamiu.arogundade@yorksj.ac.uk::6ec29c80-e9fc-4097-bc33-f07fa6436be4" providerId="AD" clId="Web-{7B47E512-576A-53EF-3978-D8C2FBC44CC3}" dt="2024-05-23T08:01:10.027" v="20"/>
          <pc:sldLayoutMkLst>
            <pc:docMk/>
            <pc:sldMasterMk cId="2718059455" sldId="2147483672"/>
            <pc:sldLayoutMk cId="4044871558" sldId="2147483674"/>
          </pc:sldLayoutMkLst>
        </pc:sldLayoutChg>
        <pc:sldLayoutChg chg="mod">
          <pc:chgData name="JAMIU AROGUNDADE" userId="S::jamiu.arogundade@yorksj.ac.uk::6ec29c80-e9fc-4097-bc33-f07fa6436be4" providerId="AD" clId="Web-{7B47E512-576A-53EF-3978-D8C2FBC44CC3}" dt="2024-05-23T08:01:10.027" v="20"/>
          <pc:sldLayoutMkLst>
            <pc:docMk/>
            <pc:sldMasterMk cId="2718059455" sldId="2147483672"/>
            <pc:sldLayoutMk cId="871008501" sldId="2147483675"/>
          </pc:sldLayoutMkLst>
        </pc:sldLayoutChg>
        <pc:sldLayoutChg chg="mod">
          <pc:chgData name="JAMIU AROGUNDADE" userId="S::jamiu.arogundade@yorksj.ac.uk::6ec29c80-e9fc-4097-bc33-f07fa6436be4" providerId="AD" clId="Web-{7B47E512-576A-53EF-3978-D8C2FBC44CC3}" dt="2024-05-23T08:01:10.027" v="20"/>
          <pc:sldLayoutMkLst>
            <pc:docMk/>
            <pc:sldMasterMk cId="2718059455" sldId="2147483672"/>
            <pc:sldLayoutMk cId="1868265513" sldId="2147483676"/>
          </pc:sldLayoutMkLst>
        </pc:sldLayoutChg>
        <pc:sldLayoutChg chg="mod">
          <pc:chgData name="JAMIU AROGUNDADE" userId="S::jamiu.arogundade@yorksj.ac.uk::6ec29c80-e9fc-4097-bc33-f07fa6436be4" providerId="AD" clId="Web-{7B47E512-576A-53EF-3978-D8C2FBC44CC3}" dt="2024-05-23T08:01:10.027" v="20"/>
          <pc:sldLayoutMkLst>
            <pc:docMk/>
            <pc:sldMasterMk cId="2718059455" sldId="2147483672"/>
            <pc:sldLayoutMk cId="2675428522" sldId="2147483677"/>
          </pc:sldLayoutMkLst>
        </pc:sldLayoutChg>
        <pc:sldLayoutChg chg="mod">
          <pc:chgData name="JAMIU AROGUNDADE" userId="S::jamiu.arogundade@yorksj.ac.uk::6ec29c80-e9fc-4097-bc33-f07fa6436be4" providerId="AD" clId="Web-{7B47E512-576A-53EF-3978-D8C2FBC44CC3}" dt="2024-05-23T08:01:10.027" v="20"/>
          <pc:sldLayoutMkLst>
            <pc:docMk/>
            <pc:sldMasterMk cId="2718059455" sldId="2147483672"/>
            <pc:sldLayoutMk cId="1890875417" sldId="2147483678"/>
          </pc:sldLayoutMkLst>
        </pc:sldLayoutChg>
        <pc:sldLayoutChg chg="mod">
          <pc:chgData name="JAMIU AROGUNDADE" userId="S::jamiu.arogundade@yorksj.ac.uk::6ec29c80-e9fc-4097-bc33-f07fa6436be4" providerId="AD" clId="Web-{7B47E512-576A-53EF-3978-D8C2FBC44CC3}" dt="2024-05-23T08:01:10.027" v="20"/>
          <pc:sldLayoutMkLst>
            <pc:docMk/>
            <pc:sldMasterMk cId="2718059455" sldId="2147483672"/>
            <pc:sldLayoutMk cId="2613432059" sldId="2147483679"/>
          </pc:sldLayoutMkLst>
        </pc:sldLayoutChg>
        <pc:sldLayoutChg chg="mod">
          <pc:chgData name="JAMIU AROGUNDADE" userId="S::jamiu.arogundade@yorksj.ac.uk::6ec29c80-e9fc-4097-bc33-f07fa6436be4" providerId="AD" clId="Web-{7B47E512-576A-53EF-3978-D8C2FBC44CC3}" dt="2024-05-23T08:01:10.027" v="20"/>
          <pc:sldLayoutMkLst>
            <pc:docMk/>
            <pc:sldMasterMk cId="2718059455" sldId="2147483672"/>
            <pc:sldLayoutMk cId="2461699936" sldId="2147483680"/>
          </pc:sldLayoutMkLst>
        </pc:sldLayoutChg>
        <pc:sldLayoutChg chg="mod">
          <pc:chgData name="JAMIU AROGUNDADE" userId="S::jamiu.arogundade@yorksj.ac.uk::6ec29c80-e9fc-4097-bc33-f07fa6436be4" providerId="AD" clId="Web-{7B47E512-576A-53EF-3978-D8C2FBC44CC3}" dt="2024-05-23T08:01:10.027" v="20"/>
          <pc:sldLayoutMkLst>
            <pc:docMk/>
            <pc:sldMasterMk cId="2718059455" sldId="2147483672"/>
            <pc:sldLayoutMk cId="2819491286" sldId="2147483681"/>
          </pc:sldLayoutMkLst>
        </pc:sldLayoutChg>
        <pc:sldLayoutChg chg="mod">
          <pc:chgData name="JAMIU AROGUNDADE" userId="S::jamiu.arogundade@yorksj.ac.uk::6ec29c80-e9fc-4097-bc33-f07fa6436be4" providerId="AD" clId="Web-{7B47E512-576A-53EF-3978-D8C2FBC44CC3}" dt="2024-05-23T08:01:10.027" v="20"/>
          <pc:sldLayoutMkLst>
            <pc:docMk/>
            <pc:sldMasterMk cId="2718059455" sldId="2147483672"/>
            <pc:sldLayoutMk cId="3010309889" sldId="2147483682"/>
          </pc:sldLayoutMkLst>
        </pc:sldLayoutChg>
        <pc:sldLayoutChg chg="mod">
          <pc:chgData name="JAMIU AROGUNDADE" userId="S::jamiu.arogundade@yorksj.ac.uk::6ec29c80-e9fc-4097-bc33-f07fa6436be4" providerId="AD" clId="Web-{7B47E512-576A-53EF-3978-D8C2FBC44CC3}" dt="2024-05-23T08:01:10.027" v="20"/>
          <pc:sldLayoutMkLst>
            <pc:docMk/>
            <pc:sldMasterMk cId="2718059455" sldId="2147483672"/>
            <pc:sldLayoutMk cId="2927647606" sldId="2147483683"/>
          </pc:sldLayoutMkLst>
        </pc:sldLayoutChg>
      </pc:sldMasterChg>
    </pc:docChg>
  </pc:docChgLst>
  <pc:docChgLst>
    <pc:chgData name="ELIJAH OLUSUNMADE" userId="S::elijah.olusunmade@yorksj.ac.uk::75515376-1fb8-4bb1-beec-588ee71fb4d4" providerId="AD" clId="Web-{640CEB22-ECE3-AE25-5854-53C7836FCCE2}"/>
    <pc:docChg chg="addSld delSld modSld">
      <pc:chgData name="ELIJAH OLUSUNMADE" userId="S::elijah.olusunmade@yorksj.ac.uk::75515376-1fb8-4bb1-beec-588ee71fb4d4" providerId="AD" clId="Web-{640CEB22-ECE3-AE25-5854-53C7836FCCE2}" dt="2024-05-22T07:47:21.982" v="1107"/>
      <pc:docMkLst>
        <pc:docMk/>
      </pc:docMkLst>
      <pc:sldChg chg="addSp modSp">
        <pc:chgData name="ELIJAH OLUSUNMADE" userId="S::elijah.olusunmade@yorksj.ac.uk::75515376-1fb8-4bb1-beec-588ee71fb4d4" providerId="AD" clId="Web-{640CEB22-ECE3-AE25-5854-53C7836FCCE2}" dt="2024-05-21T16:57:36.400" v="400" actId="20577"/>
        <pc:sldMkLst>
          <pc:docMk/>
          <pc:sldMk cId="1920111014" sldId="256"/>
        </pc:sldMkLst>
        <pc:spChg chg="mod">
          <ac:chgData name="ELIJAH OLUSUNMADE" userId="S::elijah.olusunmade@yorksj.ac.uk::75515376-1fb8-4bb1-beec-588ee71fb4d4" providerId="AD" clId="Web-{640CEB22-ECE3-AE25-5854-53C7836FCCE2}" dt="2024-05-21T12:44:55.959" v="54" actId="1076"/>
          <ac:spMkLst>
            <pc:docMk/>
            <pc:sldMk cId="1920111014" sldId="256"/>
            <ac:spMk id="2" creationId="{00000000-0000-0000-0000-000000000000}"/>
          </ac:spMkLst>
        </pc:spChg>
        <pc:spChg chg="mod">
          <ac:chgData name="ELIJAH OLUSUNMADE" userId="S::elijah.olusunmade@yorksj.ac.uk::75515376-1fb8-4bb1-beec-588ee71fb4d4" providerId="AD" clId="Web-{640CEB22-ECE3-AE25-5854-53C7836FCCE2}" dt="2024-05-21T12:47:05.573" v="68" actId="20577"/>
          <ac:spMkLst>
            <pc:docMk/>
            <pc:sldMk cId="1920111014" sldId="256"/>
            <ac:spMk id="3" creationId="{00000000-0000-0000-0000-000000000000}"/>
          </ac:spMkLst>
        </pc:spChg>
        <pc:spChg chg="add mod">
          <ac:chgData name="ELIJAH OLUSUNMADE" userId="S::elijah.olusunmade@yorksj.ac.uk::75515376-1fb8-4bb1-beec-588ee71fb4d4" providerId="AD" clId="Web-{640CEB22-ECE3-AE25-5854-53C7836FCCE2}" dt="2024-05-21T16:57:36.400" v="400" actId="20577"/>
          <ac:spMkLst>
            <pc:docMk/>
            <pc:sldMk cId="1920111014" sldId="256"/>
            <ac:spMk id="4" creationId="{E5C897B3-C7C9-94AA-400B-A762F254D093}"/>
          </ac:spMkLst>
        </pc:spChg>
      </pc:sldChg>
      <pc:sldChg chg="addSp delSp modSp modNotes">
        <pc:chgData name="ELIJAH OLUSUNMADE" userId="S::elijah.olusunmade@yorksj.ac.uk::75515376-1fb8-4bb1-beec-588ee71fb4d4" providerId="AD" clId="Web-{640CEB22-ECE3-AE25-5854-53C7836FCCE2}" dt="2024-05-21T18:39:17.024" v="597" actId="20577"/>
        <pc:sldMkLst>
          <pc:docMk/>
          <pc:sldMk cId="2128536031" sldId="257"/>
        </pc:sldMkLst>
        <pc:spChg chg="add del mod">
          <ac:chgData name="ELIJAH OLUSUNMADE" userId="S::elijah.olusunmade@yorksj.ac.uk::75515376-1fb8-4bb1-beec-588ee71fb4d4" providerId="AD" clId="Web-{640CEB22-ECE3-AE25-5854-53C7836FCCE2}" dt="2024-05-21T13:05:43.976" v="174"/>
          <ac:spMkLst>
            <pc:docMk/>
            <pc:sldMk cId="2128536031" sldId="257"/>
            <ac:spMk id="3" creationId="{9A47DF1E-1F24-B8E8-E132-A3BC33F98DF5}"/>
          </ac:spMkLst>
        </pc:spChg>
        <pc:spChg chg="add del">
          <ac:chgData name="ELIJAH OLUSUNMADE" userId="S::elijah.olusunmade@yorksj.ac.uk::75515376-1fb8-4bb1-beec-588ee71fb4d4" providerId="AD" clId="Web-{640CEB22-ECE3-AE25-5854-53C7836FCCE2}" dt="2024-05-21T13:07:04.214" v="186"/>
          <ac:spMkLst>
            <pc:docMk/>
            <pc:sldMk cId="2128536031" sldId="257"/>
            <ac:spMk id="4" creationId="{CEEB726F-A643-3E2E-EEBC-7B8C0BDD1A38}"/>
          </ac:spMkLst>
        </pc:spChg>
        <pc:spChg chg="add mod">
          <ac:chgData name="ELIJAH OLUSUNMADE" userId="S::elijah.olusunmade@yorksj.ac.uk::75515376-1fb8-4bb1-beec-588ee71fb4d4" providerId="AD" clId="Web-{640CEB22-ECE3-AE25-5854-53C7836FCCE2}" dt="2024-05-21T13:10:29.347" v="211" actId="20577"/>
          <ac:spMkLst>
            <pc:docMk/>
            <pc:sldMk cId="2128536031" sldId="257"/>
            <ac:spMk id="5" creationId="{E3784D8D-FC8E-8A72-DF36-1684674B32C9}"/>
          </ac:spMkLst>
        </pc:spChg>
        <pc:spChg chg="add mod">
          <ac:chgData name="ELIJAH OLUSUNMADE" userId="S::elijah.olusunmade@yorksj.ac.uk::75515376-1fb8-4bb1-beec-588ee71fb4d4" providerId="AD" clId="Web-{640CEB22-ECE3-AE25-5854-53C7836FCCE2}" dt="2024-05-21T18:39:17.024" v="597" actId="20577"/>
          <ac:spMkLst>
            <pc:docMk/>
            <pc:sldMk cId="2128536031" sldId="257"/>
            <ac:spMk id="7" creationId="{122CB8AB-5B2D-5375-D276-1E6A4003E01E}"/>
          </ac:spMkLst>
        </pc:spChg>
        <pc:spChg chg="mod">
          <ac:chgData name="ELIJAH OLUSUNMADE" userId="S::elijah.olusunmade@yorksj.ac.uk::75515376-1fb8-4bb1-beec-588ee71fb4d4" providerId="AD" clId="Web-{640CEB22-ECE3-AE25-5854-53C7836FCCE2}" dt="2024-05-21T13:09:49.877" v="207" actId="20577"/>
          <ac:spMkLst>
            <pc:docMk/>
            <pc:sldMk cId="2128536031" sldId="257"/>
            <ac:spMk id="13" creationId="{00000000-0000-0000-0000-000000000000}"/>
          </ac:spMkLst>
        </pc:spChg>
        <pc:spChg chg="mod">
          <ac:chgData name="ELIJAH OLUSUNMADE" userId="S::elijah.olusunmade@yorksj.ac.uk::75515376-1fb8-4bb1-beec-588ee71fb4d4" providerId="AD" clId="Web-{640CEB22-ECE3-AE25-5854-53C7836FCCE2}" dt="2024-05-21T18:38:39.757" v="592" actId="20577"/>
          <ac:spMkLst>
            <pc:docMk/>
            <pc:sldMk cId="2128536031" sldId="257"/>
            <ac:spMk id="14" creationId="{00000000-0000-0000-0000-000000000000}"/>
          </ac:spMkLst>
        </pc:spChg>
      </pc:sldChg>
      <pc:sldChg chg="modSp">
        <pc:chgData name="ELIJAH OLUSUNMADE" userId="S::elijah.olusunmade@yorksj.ac.uk::75515376-1fb8-4bb1-beec-588ee71fb4d4" providerId="AD" clId="Web-{640CEB22-ECE3-AE25-5854-53C7836FCCE2}" dt="2024-05-21T17:24:40.905" v="455" actId="20577"/>
        <pc:sldMkLst>
          <pc:docMk/>
          <pc:sldMk cId="3965807363" sldId="267"/>
        </pc:sldMkLst>
        <pc:spChg chg="mod">
          <ac:chgData name="ELIJAH OLUSUNMADE" userId="S::elijah.olusunmade@yorksj.ac.uk::75515376-1fb8-4bb1-beec-588ee71fb4d4" providerId="AD" clId="Web-{640CEB22-ECE3-AE25-5854-53C7836FCCE2}" dt="2024-05-21T17:24:40.905" v="455" actId="20577"/>
          <ac:spMkLst>
            <pc:docMk/>
            <pc:sldMk cId="3965807363" sldId="267"/>
            <ac:spMk id="2" creationId="{00000000-0000-0000-0000-000000000000}"/>
          </ac:spMkLst>
        </pc:spChg>
        <pc:graphicFrameChg chg="mod">
          <ac:chgData name="ELIJAH OLUSUNMADE" userId="S::elijah.olusunmade@yorksj.ac.uk::75515376-1fb8-4bb1-beec-588ee71fb4d4" providerId="AD" clId="Web-{640CEB22-ECE3-AE25-5854-53C7836FCCE2}" dt="2024-05-21T17:02:56.231" v="406" actId="1076"/>
          <ac:graphicFrameMkLst>
            <pc:docMk/>
            <pc:sldMk cId="3965807363" sldId="267"/>
            <ac:graphicFrameMk id="6" creationId="{00000000-0000-0000-0000-000000000000}"/>
          </ac:graphicFrameMkLst>
        </pc:graphicFrameChg>
      </pc:sldChg>
      <pc:sldChg chg="add replId">
        <pc:chgData name="ELIJAH OLUSUNMADE" userId="S::elijah.olusunmade@yorksj.ac.uk::75515376-1fb8-4bb1-beec-588ee71fb4d4" providerId="AD" clId="Web-{640CEB22-ECE3-AE25-5854-53C7836FCCE2}" dt="2024-05-21T17:20:53.672" v="447"/>
        <pc:sldMkLst>
          <pc:docMk/>
          <pc:sldMk cId="1423142551" sldId="280"/>
        </pc:sldMkLst>
      </pc:sldChg>
      <pc:sldChg chg="addSp delSp modSp add replId modNotes">
        <pc:chgData name="ELIJAH OLUSUNMADE" userId="S::elijah.olusunmade@yorksj.ac.uk::75515376-1fb8-4bb1-beec-588ee71fb4d4" providerId="AD" clId="Web-{640CEB22-ECE3-AE25-5854-53C7836FCCE2}" dt="2024-05-22T07:38:08.663" v="1065" actId="20577"/>
        <pc:sldMkLst>
          <pc:docMk/>
          <pc:sldMk cId="516213135" sldId="281"/>
        </pc:sldMkLst>
        <pc:spChg chg="mod">
          <ac:chgData name="ELIJAH OLUSUNMADE" userId="S::elijah.olusunmade@yorksj.ac.uk::75515376-1fb8-4bb1-beec-588ee71fb4d4" providerId="AD" clId="Web-{640CEB22-ECE3-AE25-5854-53C7836FCCE2}" dt="2024-05-21T22:00:58.216" v="921" actId="20577"/>
          <ac:spMkLst>
            <pc:docMk/>
            <pc:sldMk cId="516213135" sldId="281"/>
            <ac:spMk id="5" creationId="{E3784D8D-FC8E-8A72-DF36-1684674B32C9}"/>
          </ac:spMkLst>
        </pc:spChg>
        <pc:spChg chg="del">
          <ac:chgData name="ELIJAH OLUSUNMADE" userId="S::elijah.olusunmade@yorksj.ac.uk::75515376-1fb8-4bb1-beec-588ee71fb4d4" providerId="AD" clId="Web-{640CEB22-ECE3-AE25-5854-53C7836FCCE2}" dt="2024-05-21T18:44:45.769" v="598"/>
          <ac:spMkLst>
            <pc:docMk/>
            <pc:sldMk cId="516213135" sldId="281"/>
            <ac:spMk id="7" creationId="{122CB8AB-5B2D-5375-D276-1E6A4003E01E}"/>
          </ac:spMkLst>
        </pc:spChg>
        <pc:spChg chg="mod">
          <ac:chgData name="ELIJAH OLUSUNMADE" userId="S::elijah.olusunmade@yorksj.ac.uk::75515376-1fb8-4bb1-beec-588ee71fb4d4" providerId="AD" clId="Web-{640CEB22-ECE3-AE25-5854-53C7836FCCE2}" dt="2024-05-22T07:38:08.663" v="1065" actId="20577"/>
          <ac:spMkLst>
            <pc:docMk/>
            <pc:sldMk cId="516213135" sldId="281"/>
            <ac:spMk id="14" creationId="{00000000-0000-0000-0000-000000000000}"/>
          </ac:spMkLst>
        </pc:spChg>
        <pc:graphicFrameChg chg="add mod modGraphic">
          <ac:chgData name="ELIJAH OLUSUNMADE" userId="S::elijah.olusunmade@yorksj.ac.uk::75515376-1fb8-4bb1-beec-588ee71fb4d4" providerId="AD" clId="Web-{640CEB22-ECE3-AE25-5854-53C7836FCCE2}" dt="2024-05-22T07:36:05.861" v="1028" actId="20577"/>
          <ac:graphicFrameMkLst>
            <pc:docMk/>
            <pc:sldMk cId="516213135" sldId="281"/>
            <ac:graphicFrameMk id="2" creationId="{392A9BA3-CD8D-4E63-8279-5904B3797DA7}"/>
          </ac:graphicFrameMkLst>
        </pc:graphicFrameChg>
      </pc:sldChg>
      <pc:sldChg chg="addSp delSp modSp add replId modNotes">
        <pc:chgData name="ELIJAH OLUSUNMADE" userId="S::elijah.olusunmade@yorksj.ac.uk::75515376-1fb8-4bb1-beec-588ee71fb4d4" providerId="AD" clId="Web-{640CEB22-ECE3-AE25-5854-53C7836FCCE2}" dt="2024-05-22T07:47:21.982" v="1107"/>
        <pc:sldMkLst>
          <pc:docMk/>
          <pc:sldMk cId="3934562710" sldId="282"/>
        </pc:sldMkLst>
        <pc:spChg chg="mod">
          <ac:chgData name="ELIJAH OLUSUNMADE" userId="S::elijah.olusunmade@yorksj.ac.uk::75515376-1fb8-4bb1-beec-588ee71fb4d4" providerId="AD" clId="Web-{640CEB22-ECE3-AE25-5854-53C7836FCCE2}" dt="2024-05-21T21:36:10.704" v="899" actId="20577"/>
          <ac:spMkLst>
            <pc:docMk/>
            <pc:sldMk cId="3934562710" sldId="282"/>
            <ac:spMk id="5" creationId="{E3784D8D-FC8E-8A72-DF36-1684674B32C9}"/>
          </ac:spMkLst>
        </pc:spChg>
        <pc:spChg chg="mod">
          <ac:chgData name="ELIJAH OLUSUNMADE" userId="S::elijah.olusunmade@yorksj.ac.uk::75515376-1fb8-4bb1-beec-588ee71fb4d4" providerId="AD" clId="Web-{640CEB22-ECE3-AE25-5854-53C7836FCCE2}" dt="2024-05-22T07:42:25.595" v="1069" actId="20577"/>
          <ac:spMkLst>
            <pc:docMk/>
            <pc:sldMk cId="3934562710" sldId="282"/>
            <ac:spMk id="14" creationId="{00000000-0000-0000-0000-000000000000}"/>
          </ac:spMkLst>
        </pc:spChg>
        <pc:spChg chg="add del mod">
          <ac:chgData name="ELIJAH OLUSUNMADE" userId="S::elijah.olusunmade@yorksj.ac.uk::75515376-1fb8-4bb1-beec-588ee71fb4d4" providerId="AD" clId="Web-{640CEB22-ECE3-AE25-5854-53C7836FCCE2}" dt="2024-05-22T07:35:04.468" v="1003"/>
          <ac:spMkLst>
            <pc:docMk/>
            <pc:sldMk cId="3934562710" sldId="282"/>
            <ac:spMk id="16" creationId="{D9B3B3F0-E9B4-B51D-9316-131F81B19915}"/>
          </ac:spMkLst>
        </pc:spChg>
        <pc:spChg chg="add del mod">
          <ac:chgData name="ELIJAH OLUSUNMADE" userId="S::elijah.olusunmade@yorksj.ac.uk::75515376-1fb8-4bb1-beec-588ee71fb4d4" providerId="AD" clId="Web-{640CEB22-ECE3-AE25-5854-53C7836FCCE2}" dt="2024-05-22T07:45:47.947" v="1094"/>
          <ac:spMkLst>
            <pc:docMk/>
            <pc:sldMk cId="3934562710" sldId="282"/>
            <ac:spMk id="18" creationId="{DAB42119-2F8F-1C93-1EB9-209B52FA5D57}"/>
          </ac:spMkLst>
        </pc:spChg>
        <pc:graphicFrameChg chg="del">
          <ac:chgData name="ELIJAH OLUSUNMADE" userId="S::elijah.olusunmade@yorksj.ac.uk::75515376-1fb8-4bb1-beec-588ee71fb4d4" providerId="AD" clId="Web-{640CEB22-ECE3-AE25-5854-53C7836FCCE2}" dt="2024-05-21T21:18:14.023" v="889"/>
          <ac:graphicFrameMkLst>
            <pc:docMk/>
            <pc:sldMk cId="3934562710" sldId="282"/>
            <ac:graphicFrameMk id="2" creationId="{392A9BA3-CD8D-4E63-8279-5904B3797DA7}"/>
          </ac:graphicFrameMkLst>
        </pc:graphicFrameChg>
        <pc:graphicFrameChg chg="add del">
          <ac:chgData name="ELIJAH OLUSUNMADE" userId="S::elijah.olusunmade@yorksj.ac.uk::75515376-1fb8-4bb1-beec-588ee71fb4d4" providerId="AD" clId="Web-{640CEB22-ECE3-AE25-5854-53C7836FCCE2}" dt="2024-05-22T07:42:27.924" v="1070"/>
          <ac:graphicFrameMkLst>
            <pc:docMk/>
            <pc:sldMk cId="3934562710" sldId="282"/>
            <ac:graphicFrameMk id="3" creationId="{D78F6832-65A3-DB05-2F18-9F3EE1DEF6BF}"/>
          </ac:graphicFrameMkLst>
        </pc:graphicFrameChg>
        <pc:picChg chg="add del mod">
          <ac:chgData name="ELIJAH OLUSUNMADE" userId="S::elijah.olusunmade@yorksj.ac.uk::75515376-1fb8-4bb1-beec-588ee71fb4d4" providerId="AD" clId="Web-{640CEB22-ECE3-AE25-5854-53C7836FCCE2}" dt="2024-05-22T07:45:43.119" v="1090"/>
          <ac:picMkLst>
            <pc:docMk/>
            <pc:sldMk cId="3934562710" sldId="282"/>
            <ac:picMk id="17" creationId="{B22F186C-4191-71DF-CF9C-50CBC5C57C7B}"/>
          </ac:picMkLst>
        </pc:picChg>
        <pc:picChg chg="add mod">
          <ac:chgData name="ELIJAH OLUSUNMADE" userId="S::elijah.olusunmade@yorksj.ac.uk::75515376-1fb8-4bb1-beec-588ee71fb4d4" providerId="AD" clId="Web-{640CEB22-ECE3-AE25-5854-53C7836FCCE2}" dt="2024-05-22T07:46:48.590" v="1102" actId="14100"/>
          <ac:picMkLst>
            <pc:docMk/>
            <pc:sldMk cId="3934562710" sldId="282"/>
            <ac:picMk id="19" creationId="{06AA0A35-8BC4-A228-EEA6-2AB6CE1C22F7}"/>
          </ac:picMkLst>
        </pc:picChg>
      </pc:sldChg>
      <pc:sldChg chg="modSp add replId">
        <pc:chgData name="ELIJAH OLUSUNMADE" userId="S::elijah.olusunmade@yorksj.ac.uk::75515376-1fb8-4bb1-beec-588ee71fb4d4" providerId="AD" clId="Web-{640CEB22-ECE3-AE25-5854-53C7836FCCE2}" dt="2024-05-21T21:38:45.240" v="911" actId="20577"/>
        <pc:sldMkLst>
          <pc:docMk/>
          <pc:sldMk cId="3543601005" sldId="283"/>
        </pc:sldMkLst>
        <pc:spChg chg="mod">
          <ac:chgData name="ELIJAH OLUSUNMADE" userId="S::elijah.olusunmade@yorksj.ac.uk::75515376-1fb8-4bb1-beec-588ee71fb4d4" providerId="AD" clId="Web-{640CEB22-ECE3-AE25-5854-53C7836FCCE2}" dt="2024-05-21T21:38:45.240" v="911" actId="20577"/>
          <ac:spMkLst>
            <pc:docMk/>
            <pc:sldMk cId="3543601005" sldId="283"/>
            <ac:spMk id="5" creationId="{E3784D8D-FC8E-8A72-DF36-1684674B32C9}"/>
          </ac:spMkLst>
        </pc:spChg>
        <pc:spChg chg="mod">
          <ac:chgData name="ELIJAH OLUSUNMADE" userId="S::elijah.olusunmade@yorksj.ac.uk::75515376-1fb8-4bb1-beec-588ee71fb4d4" providerId="AD" clId="Web-{640CEB22-ECE3-AE25-5854-53C7836FCCE2}" dt="2024-05-21T21:38:01.895" v="908" actId="20577"/>
          <ac:spMkLst>
            <pc:docMk/>
            <pc:sldMk cId="3543601005" sldId="283"/>
            <ac:spMk id="13" creationId="{00000000-0000-0000-0000-000000000000}"/>
          </ac:spMkLst>
        </pc:spChg>
        <pc:spChg chg="mod">
          <ac:chgData name="ELIJAH OLUSUNMADE" userId="S::elijah.olusunmade@yorksj.ac.uk::75515376-1fb8-4bb1-beec-588ee71fb4d4" providerId="AD" clId="Web-{640CEB22-ECE3-AE25-5854-53C7836FCCE2}" dt="2024-05-21T21:38:40.693" v="910" actId="20577"/>
          <ac:spMkLst>
            <pc:docMk/>
            <pc:sldMk cId="3543601005" sldId="283"/>
            <ac:spMk id="14" creationId="{00000000-0000-0000-0000-000000000000}"/>
          </ac:spMkLst>
        </pc:spChg>
      </pc:sldChg>
      <pc:sldChg chg="add replId">
        <pc:chgData name="ELIJAH OLUSUNMADE" userId="S::elijah.olusunmade@yorksj.ac.uk::75515376-1fb8-4bb1-beec-588ee71fb4d4" providerId="AD" clId="Web-{640CEB22-ECE3-AE25-5854-53C7836FCCE2}" dt="2024-05-21T21:39:08.226" v="912"/>
        <pc:sldMkLst>
          <pc:docMk/>
          <pc:sldMk cId="164703559" sldId="284"/>
        </pc:sldMkLst>
      </pc:sldChg>
      <pc:sldChg chg="modSp add replId">
        <pc:chgData name="ELIJAH OLUSUNMADE" userId="S::elijah.olusunmade@yorksj.ac.uk::75515376-1fb8-4bb1-beec-588ee71fb4d4" providerId="AD" clId="Web-{640CEB22-ECE3-AE25-5854-53C7836FCCE2}" dt="2024-05-21T21:40:22.853" v="916" actId="20577"/>
        <pc:sldMkLst>
          <pc:docMk/>
          <pc:sldMk cId="2468256438" sldId="285"/>
        </pc:sldMkLst>
        <pc:spChg chg="mod">
          <ac:chgData name="ELIJAH OLUSUNMADE" userId="S::elijah.olusunmade@yorksj.ac.uk::75515376-1fb8-4bb1-beec-588ee71fb4d4" providerId="AD" clId="Web-{640CEB22-ECE3-AE25-5854-53C7836FCCE2}" dt="2024-05-21T21:40:22.853" v="916" actId="20577"/>
          <ac:spMkLst>
            <pc:docMk/>
            <pc:sldMk cId="2468256438" sldId="285"/>
            <ac:spMk id="16" creationId="{D9B3B3F0-E9B4-B51D-9316-131F81B19915}"/>
          </ac:spMkLst>
        </pc:spChg>
      </pc:sldChg>
      <pc:sldChg chg="modSp add del replId">
        <pc:chgData name="ELIJAH OLUSUNMADE" userId="S::elijah.olusunmade@yorksj.ac.uk::75515376-1fb8-4bb1-beec-588ee71fb4d4" providerId="AD" clId="Web-{640CEB22-ECE3-AE25-5854-53C7836FCCE2}" dt="2024-05-21T22:18:10.425" v="943"/>
        <pc:sldMkLst>
          <pc:docMk/>
          <pc:sldMk cId="2422423254" sldId="286"/>
        </pc:sldMkLst>
        <pc:spChg chg="mod">
          <ac:chgData name="ELIJAH OLUSUNMADE" userId="S::elijah.olusunmade@yorksj.ac.uk::75515376-1fb8-4bb1-beec-588ee71fb4d4" providerId="AD" clId="Web-{640CEB22-ECE3-AE25-5854-53C7836FCCE2}" dt="2024-05-21T22:18:04.487" v="942" actId="20577"/>
          <ac:spMkLst>
            <pc:docMk/>
            <pc:sldMk cId="2422423254" sldId="286"/>
            <ac:spMk id="5" creationId="{E3784D8D-FC8E-8A72-DF36-1684674B32C9}"/>
          </ac:spMkLst>
        </pc:spChg>
      </pc:sldChg>
      <pc:sldChg chg="addSp modSp add replId">
        <pc:chgData name="ELIJAH OLUSUNMADE" userId="S::elijah.olusunmade@yorksj.ac.uk::75515376-1fb8-4bb1-beec-588ee71fb4d4" providerId="AD" clId="Web-{640CEB22-ECE3-AE25-5854-53C7836FCCE2}" dt="2024-05-21T22:58:40.572" v="996" actId="14100"/>
        <pc:sldMkLst>
          <pc:docMk/>
          <pc:sldMk cId="4024797353" sldId="286"/>
        </pc:sldMkLst>
        <pc:spChg chg="add mod">
          <ac:chgData name="ELIJAH OLUSUNMADE" userId="S::elijah.olusunmade@yorksj.ac.uk::75515376-1fb8-4bb1-beec-588ee71fb4d4" providerId="AD" clId="Web-{640CEB22-ECE3-AE25-5854-53C7836FCCE2}" dt="2024-05-21T22:58:40.572" v="996" actId="14100"/>
          <ac:spMkLst>
            <pc:docMk/>
            <pc:sldMk cId="4024797353" sldId="286"/>
            <ac:spMk id="2" creationId="{1759C3BF-6FE6-84CD-35F2-2FCADD5402F8}"/>
          </ac:spMkLst>
        </pc:spChg>
      </pc:sldChg>
    </pc:docChg>
  </pc:docChgLst>
  <pc:docChgLst>
    <pc:chgData name="JAMIU AROGUNDADE" userId="S::jamiu.arogundade@yorksj.ac.uk::6ec29c80-e9fc-4097-bc33-f07fa6436be4" providerId="AD" clId="Web-{2966874D-59DA-55A5-A8D6-DCAF0EBE1864}"/>
    <pc:docChg chg="addSld delSld modSld sldOrd">
      <pc:chgData name="JAMIU AROGUNDADE" userId="S::jamiu.arogundade@yorksj.ac.uk::6ec29c80-e9fc-4097-bc33-f07fa6436be4" providerId="AD" clId="Web-{2966874D-59DA-55A5-A8D6-DCAF0EBE1864}" dt="2024-05-23T06:32:39.596" v="2016"/>
      <pc:docMkLst>
        <pc:docMk/>
      </pc:docMkLst>
      <pc:sldChg chg="modSp">
        <pc:chgData name="JAMIU AROGUNDADE" userId="S::jamiu.arogundade@yorksj.ac.uk::6ec29c80-e9fc-4097-bc33-f07fa6436be4" providerId="AD" clId="Web-{2966874D-59DA-55A5-A8D6-DCAF0EBE1864}" dt="2024-05-23T03:36:57.084" v="22" actId="20577"/>
        <pc:sldMkLst>
          <pc:docMk/>
          <pc:sldMk cId="1920111014" sldId="256"/>
        </pc:sldMkLst>
        <pc:spChg chg="mod">
          <ac:chgData name="JAMIU AROGUNDADE" userId="S::jamiu.arogundade@yorksj.ac.uk::6ec29c80-e9fc-4097-bc33-f07fa6436be4" providerId="AD" clId="Web-{2966874D-59DA-55A5-A8D6-DCAF0EBE1864}" dt="2024-05-23T03:36:57.084" v="22" actId="20577"/>
          <ac:spMkLst>
            <pc:docMk/>
            <pc:sldMk cId="1920111014" sldId="256"/>
            <ac:spMk id="4" creationId="{E5C897B3-C7C9-94AA-400B-A762F254D093}"/>
          </ac:spMkLst>
        </pc:spChg>
      </pc:sldChg>
      <pc:sldChg chg="modSp ord">
        <pc:chgData name="JAMIU AROGUNDADE" userId="S::jamiu.arogundade@yorksj.ac.uk::6ec29c80-e9fc-4097-bc33-f07fa6436be4" providerId="AD" clId="Web-{2966874D-59DA-55A5-A8D6-DCAF0EBE1864}" dt="2024-05-23T05:10:22.642" v="1131" actId="14100"/>
        <pc:sldMkLst>
          <pc:docMk/>
          <pc:sldMk cId="2215894925" sldId="261"/>
        </pc:sldMkLst>
        <pc:spChg chg="mod">
          <ac:chgData name="JAMIU AROGUNDADE" userId="S::jamiu.arogundade@yorksj.ac.uk::6ec29c80-e9fc-4097-bc33-f07fa6436be4" providerId="AD" clId="Web-{2966874D-59DA-55A5-A8D6-DCAF0EBE1864}" dt="2024-05-23T05:10:22.642" v="1131" actId="14100"/>
          <ac:spMkLst>
            <pc:docMk/>
            <pc:sldMk cId="2215894925" sldId="261"/>
            <ac:spMk id="4" creationId="{C477E9F0-D296-D63E-515F-6719286297CC}"/>
          </ac:spMkLst>
        </pc:spChg>
        <pc:spChg chg="mod">
          <ac:chgData name="JAMIU AROGUNDADE" userId="S::jamiu.arogundade@yorksj.ac.uk::6ec29c80-e9fc-4097-bc33-f07fa6436be4" providerId="AD" clId="Web-{2966874D-59DA-55A5-A8D6-DCAF0EBE1864}" dt="2024-05-23T04:45:01.124" v="897" actId="1076"/>
          <ac:spMkLst>
            <pc:docMk/>
            <pc:sldMk cId="2215894925" sldId="261"/>
            <ac:spMk id="6" creationId="{8B8174B7-706D-9E12-FDC5-597752BBFBA5}"/>
          </ac:spMkLst>
        </pc:spChg>
      </pc:sldChg>
      <pc:sldChg chg="addSp delSp modSp">
        <pc:chgData name="JAMIU AROGUNDADE" userId="S::jamiu.arogundade@yorksj.ac.uk::6ec29c80-e9fc-4097-bc33-f07fa6436be4" providerId="AD" clId="Web-{2966874D-59DA-55A5-A8D6-DCAF0EBE1864}" dt="2024-05-23T06:32:39.596" v="2016"/>
        <pc:sldMkLst>
          <pc:docMk/>
          <pc:sldMk cId="1797304117" sldId="263"/>
        </pc:sldMkLst>
        <pc:spChg chg="mod">
          <ac:chgData name="JAMIU AROGUNDADE" userId="S::jamiu.arogundade@yorksj.ac.uk::6ec29c80-e9fc-4097-bc33-f07fa6436be4" providerId="AD" clId="Web-{2966874D-59DA-55A5-A8D6-DCAF0EBE1864}" dt="2024-05-23T05:59:18.266" v="1754" actId="20577"/>
          <ac:spMkLst>
            <pc:docMk/>
            <pc:sldMk cId="1797304117" sldId="263"/>
            <ac:spMk id="2" creationId="{CE3DB904-402A-95B8-5FD6-3E151FD478BF}"/>
          </ac:spMkLst>
        </pc:spChg>
        <pc:spChg chg="add mod">
          <ac:chgData name="JAMIU AROGUNDADE" userId="S::jamiu.arogundade@yorksj.ac.uk::6ec29c80-e9fc-4097-bc33-f07fa6436be4" providerId="AD" clId="Web-{2966874D-59DA-55A5-A8D6-DCAF0EBE1864}" dt="2024-05-23T06:22:07.077" v="2009" actId="1076"/>
          <ac:spMkLst>
            <pc:docMk/>
            <pc:sldMk cId="1797304117" sldId="263"/>
            <ac:spMk id="8" creationId="{212152C6-3631-F5E1-4F1D-13D877105A0F}"/>
          </ac:spMkLst>
        </pc:spChg>
        <pc:spChg chg="add mod">
          <ac:chgData name="JAMIU AROGUNDADE" userId="S::jamiu.arogundade@yorksj.ac.uk::6ec29c80-e9fc-4097-bc33-f07fa6436be4" providerId="AD" clId="Web-{2966874D-59DA-55A5-A8D6-DCAF0EBE1864}" dt="2024-05-23T06:22:30.359" v="2012" actId="1076"/>
          <ac:spMkLst>
            <pc:docMk/>
            <pc:sldMk cId="1797304117" sldId="263"/>
            <ac:spMk id="10" creationId="{C5D12E80-805B-A8EB-1169-1B2A8E4C33D7}"/>
          </ac:spMkLst>
        </pc:spChg>
        <pc:picChg chg="mod">
          <ac:chgData name="JAMIU AROGUNDADE" userId="S::jamiu.arogundade@yorksj.ac.uk::6ec29c80-e9fc-4097-bc33-f07fa6436be4" providerId="AD" clId="Web-{2966874D-59DA-55A5-A8D6-DCAF0EBE1864}" dt="2024-05-23T06:20:55.184" v="1977" actId="1076"/>
          <ac:picMkLst>
            <pc:docMk/>
            <pc:sldMk cId="1797304117" sldId="263"/>
            <ac:picMk id="3" creationId="{EA6E8F99-5FEE-21F7-5C7E-548DE66E078C}"/>
          </ac:picMkLst>
        </pc:picChg>
        <pc:picChg chg="del mod">
          <ac:chgData name="JAMIU AROGUNDADE" userId="S::jamiu.arogundade@yorksj.ac.uk::6ec29c80-e9fc-4097-bc33-f07fa6436be4" providerId="AD" clId="Web-{2966874D-59DA-55A5-A8D6-DCAF0EBE1864}" dt="2024-05-23T06:19:54.245" v="1966"/>
          <ac:picMkLst>
            <pc:docMk/>
            <pc:sldMk cId="1797304117" sldId="263"/>
            <ac:picMk id="4" creationId="{0397A1BE-6C6C-7B83-6AF7-75DA826CFFB2}"/>
          </ac:picMkLst>
        </pc:picChg>
        <pc:picChg chg="add mod">
          <ac:chgData name="JAMIU AROGUNDADE" userId="S::jamiu.arogundade@yorksj.ac.uk::6ec29c80-e9fc-4097-bc33-f07fa6436be4" providerId="AD" clId="Web-{2966874D-59DA-55A5-A8D6-DCAF0EBE1864}" dt="2024-05-23T06:32:39.596" v="2016"/>
          <ac:picMkLst>
            <pc:docMk/>
            <pc:sldMk cId="1797304117" sldId="263"/>
            <ac:picMk id="11" creationId="{6C263A98-120E-B516-3C61-B83085E4CC49}"/>
          </ac:picMkLst>
        </pc:picChg>
      </pc:sldChg>
      <pc:sldChg chg="addSp delSp modSp ord">
        <pc:chgData name="JAMIU AROGUNDADE" userId="S::jamiu.arogundade@yorksj.ac.uk::6ec29c80-e9fc-4097-bc33-f07fa6436be4" providerId="AD" clId="Web-{2966874D-59DA-55A5-A8D6-DCAF0EBE1864}" dt="2024-05-23T04:53:44.062" v="984" actId="14100"/>
        <pc:sldMkLst>
          <pc:docMk/>
          <pc:sldMk cId="2176455718" sldId="272"/>
        </pc:sldMkLst>
        <pc:spChg chg="mod">
          <ac:chgData name="JAMIU AROGUNDADE" userId="S::jamiu.arogundade@yorksj.ac.uk::6ec29c80-e9fc-4097-bc33-f07fa6436be4" providerId="AD" clId="Web-{2966874D-59DA-55A5-A8D6-DCAF0EBE1864}" dt="2024-05-23T04:40:45.679" v="836" actId="1076"/>
          <ac:spMkLst>
            <pc:docMk/>
            <pc:sldMk cId="2176455718" sldId="272"/>
            <ac:spMk id="2" creationId="{E0229C99-2EC4-6098-E323-D096D5C20D7E}"/>
          </ac:spMkLst>
        </pc:spChg>
        <pc:spChg chg="add mod">
          <ac:chgData name="JAMIU AROGUNDADE" userId="S::jamiu.arogundade@yorksj.ac.uk::6ec29c80-e9fc-4097-bc33-f07fa6436be4" providerId="AD" clId="Web-{2966874D-59DA-55A5-A8D6-DCAF0EBE1864}" dt="2024-05-23T04:52:51.701" v="974" actId="1076"/>
          <ac:spMkLst>
            <pc:docMk/>
            <pc:sldMk cId="2176455718" sldId="272"/>
            <ac:spMk id="5" creationId="{7701C800-0445-1781-1B27-F396EF38EEC0}"/>
          </ac:spMkLst>
        </pc:spChg>
        <pc:spChg chg="mod">
          <ac:chgData name="JAMIU AROGUNDADE" userId="S::jamiu.arogundade@yorksj.ac.uk::6ec29c80-e9fc-4097-bc33-f07fa6436be4" providerId="AD" clId="Web-{2966874D-59DA-55A5-A8D6-DCAF0EBE1864}" dt="2024-05-23T04:44:11.451" v="887" actId="1076"/>
          <ac:spMkLst>
            <pc:docMk/>
            <pc:sldMk cId="2176455718" sldId="272"/>
            <ac:spMk id="8" creationId="{7701C800-0445-1781-1B27-F396EF38EEC0}"/>
          </ac:spMkLst>
        </pc:spChg>
        <pc:spChg chg="del">
          <ac:chgData name="JAMIU AROGUNDADE" userId="S::jamiu.arogundade@yorksj.ac.uk::6ec29c80-e9fc-4097-bc33-f07fa6436be4" providerId="AD" clId="Web-{2966874D-59DA-55A5-A8D6-DCAF0EBE1864}" dt="2024-05-23T04:45:14.390" v="898"/>
          <ac:spMkLst>
            <pc:docMk/>
            <pc:sldMk cId="2176455718" sldId="272"/>
            <ac:spMk id="9" creationId="{87A1CE2E-7B23-A5DB-111E-60508F29926B}"/>
          </ac:spMkLst>
        </pc:spChg>
        <pc:spChg chg="add mod">
          <ac:chgData name="JAMIU AROGUNDADE" userId="S::jamiu.arogundade@yorksj.ac.uk::6ec29c80-e9fc-4097-bc33-f07fa6436be4" providerId="AD" clId="Web-{2966874D-59DA-55A5-A8D6-DCAF0EBE1864}" dt="2024-05-23T04:51:59.934" v="968" actId="1076"/>
          <ac:spMkLst>
            <pc:docMk/>
            <pc:sldMk cId="2176455718" sldId="272"/>
            <ac:spMk id="10" creationId="{7701C800-0445-1781-1B27-F396EF38EEC0}"/>
          </ac:spMkLst>
        </pc:spChg>
        <pc:spChg chg="add mod">
          <ac:chgData name="JAMIU AROGUNDADE" userId="S::jamiu.arogundade@yorksj.ac.uk::6ec29c80-e9fc-4097-bc33-f07fa6436be4" providerId="AD" clId="Web-{2966874D-59DA-55A5-A8D6-DCAF0EBE1864}" dt="2024-05-23T04:53:44.062" v="984" actId="14100"/>
          <ac:spMkLst>
            <pc:docMk/>
            <pc:sldMk cId="2176455718" sldId="272"/>
            <ac:spMk id="12" creationId="{7701C800-0445-1781-1B27-F396EF38EEC0}"/>
          </ac:spMkLst>
        </pc:spChg>
        <pc:picChg chg="add mod">
          <ac:chgData name="JAMIU AROGUNDADE" userId="S::jamiu.arogundade@yorksj.ac.uk::6ec29c80-e9fc-4097-bc33-f07fa6436be4" providerId="AD" clId="Web-{2966874D-59DA-55A5-A8D6-DCAF0EBE1864}" dt="2024-05-23T04:52:59.764" v="976" actId="1076"/>
          <ac:picMkLst>
            <pc:docMk/>
            <pc:sldMk cId="2176455718" sldId="272"/>
            <ac:picMk id="3" creationId="{FFFA6F5B-0D11-CAB9-6079-61CA8756D455}"/>
          </ac:picMkLst>
        </pc:picChg>
        <pc:picChg chg="add mod modCrop">
          <ac:chgData name="JAMIU AROGUNDADE" userId="S::jamiu.arogundade@yorksj.ac.uk::6ec29c80-e9fc-4097-bc33-f07fa6436be4" providerId="AD" clId="Web-{2966874D-59DA-55A5-A8D6-DCAF0EBE1864}" dt="2024-05-23T04:51:49.855" v="967" actId="14100"/>
          <ac:picMkLst>
            <pc:docMk/>
            <pc:sldMk cId="2176455718" sldId="272"/>
            <ac:picMk id="6" creationId="{22A0B2B5-595B-1D6F-C0A4-7B60E492A619}"/>
          </ac:picMkLst>
        </pc:picChg>
        <pc:picChg chg="mod">
          <ac:chgData name="JAMIU AROGUNDADE" userId="S::jamiu.arogundade@yorksj.ac.uk::6ec29c80-e9fc-4097-bc33-f07fa6436be4" providerId="AD" clId="Web-{2966874D-59DA-55A5-A8D6-DCAF0EBE1864}" dt="2024-05-23T04:46:46.034" v="916" actId="1076"/>
          <ac:picMkLst>
            <pc:docMk/>
            <pc:sldMk cId="2176455718" sldId="272"/>
            <ac:picMk id="7" creationId="{4A98CAE4-F185-9BAB-FA32-97649D9825BB}"/>
          </ac:picMkLst>
        </pc:picChg>
        <pc:picChg chg="add mod">
          <ac:chgData name="JAMIU AROGUNDADE" userId="S::jamiu.arogundade@yorksj.ac.uk::6ec29c80-e9fc-4097-bc33-f07fa6436be4" providerId="AD" clId="Web-{2966874D-59DA-55A5-A8D6-DCAF0EBE1864}" dt="2024-05-23T04:53:06.202" v="977" actId="14100"/>
          <ac:picMkLst>
            <pc:docMk/>
            <pc:sldMk cId="2176455718" sldId="272"/>
            <ac:picMk id="11" creationId="{083AB8E8-E1D8-DBC1-7763-6DDFE0C74E21}"/>
          </ac:picMkLst>
        </pc:picChg>
      </pc:sldChg>
      <pc:sldChg chg="addSp delSp modSp ord">
        <pc:chgData name="JAMIU AROGUNDADE" userId="S::jamiu.arogundade@yorksj.ac.uk::6ec29c80-e9fc-4097-bc33-f07fa6436be4" providerId="AD" clId="Web-{2966874D-59DA-55A5-A8D6-DCAF0EBE1864}" dt="2024-05-23T05:08:20.669" v="1126" actId="20577"/>
        <pc:sldMkLst>
          <pc:docMk/>
          <pc:sldMk cId="1618644616" sldId="273"/>
        </pc:sldMkLst>
        <pc:spChg chg="mod">
          <ac:chgData name="JAMIU AROGUNDADE" userId="S::jamiu.arogundade@yorksj.ac.uk::6ec29c80-e9fc-4097-bc33-f07fa6436be4" providerId="AD" clId="Web-{2966874D-59DA-55A5-A8D6-DCAF0EBE1864}" dt="2024-05-23T04:59:39.216" v="991" actId="1076"/>
          <ac:spMkLst>
            <pc:docMk/>
            <pc:sldMk cId="1618644616" sldId="273"/>
            <ac:spMk id="2" creationId="{E0229C99-2EC4-6098-E323-D096D5C20D7E}"/>
          </ac:spMkLst>
        </pc:spChg>
        <pc:spChg chg="mod">
          <ac:chgData name="JAMIU AROGUNDADE" userId="S::jamiu.arogundade@yorksj.ac.uk::6ec29c80-e9fc-4097-bc33-f07fa6436be4" providerId="AD" clId="Web-{2966874D-59DA-55A5-A8D6-DCAF0EBE1864}" dt="2024-05-23T05:03:37.426" v="1022" actId="1076"/>
          <ac:spMkLst>
            <pc:docMk/>
            <pc:sldMk cId="1618644616" sldId="273"/>
            <ac:spMk id="6" creationId="{A1E59FBA-F48D-6435-5E02-6457E415B891}"/>
          </ac:spMkLst>
        </pc:spChg>
        <pc:spChg chg="mod">
          <ac:chgData name="JAMIU AROGUNDADE" userId="S::jamiu.arogundade@yorksj.ac.uk::6ec29c80-e9fc-4097-bc33-f07fa6436be4" providerId="AD" clId="Web-{2966874D-59DA-55A5-A8D6-DCAF0EBE1864}" dt="2024-05-23T05:07:58.247" v="1123" actId="20577"/>
          <ac:spMkLst>
            <pc:docMk/>
            <pc:sldMk cId="1618644616" sldId="273"/>
            <ac:spMk id="7" creationId="{481493EE-7406-B9B4-56C8-39B7482738AF}"/>
          </ac:spMkLst>
        </pc:spChg>
        <pc:spChg chg="add mod">
          <ac:chgData name="JAMIU AROGUNDADE" userId="S::jamiu.arogundade@yorksj.ac.uk::6ec29c80-e9fc-4097-bc33-f07fa6436be4" providerId="AD" clId="Web-{2966874D-59DA-55A5-A8D6-DCAF0EBE1864}" dt="2024-05-23T05:07:16.511" v="1115" actId="1076"/>
          <ac:spMkLst>
            <pc:docMk/>
            <pc:sldMk cId="1618644616" sldId="273"/>
            <ac:spMk id="10" creationId="{CA479DC4-AE03-03F6-D473-66FC7E7C3B20}"/>
          </ac:spMkLst>
        </pc:spChg>
        <pc:spChg chg="add mod">
          <ac:chgData name="JAMIU AROGUNDADE" userId="S::jamiu.arogundade@yorksj.ac.uk::6ec29c80-e9fc-4097-bc33-f07fa6436be4" providerId="AD" clId="Web-{2966874D-59DA-55A5-A8D6-DCAF0EBE1864}" dt="2024-05-23T05:08:20.669" v="1126" actId="20577"/>
          <ac:spMkLst>
            <pc:docMk/>
            <pc:sldMk cId="1618644616" sldId="273"/>
            <ac:spMk id="11" creationId="{6FF50AD0-9D99-2955-0D5C-920B270F4D2F}"/>
          </ac:spMkLst>
        </pc:spChg>
        <pc:picChg chg="mod">
          <ac:chgData name="JAMIU AROGUNDADE" userId="S::jamiu.arogundade@yorksj.ac.uk::6ec29c80-e9fc-4097-bc33-f07fa6436be4" providerId="AD" clId="Web-{2966874D-59DA-55A5-A8D6-DCAF0EBE1864}" dt="2024-05-23T05:03:27.770" v="1021" actId="1076"/>
          <ac:picMkLst>
            <pc:docMk/>
            <pc:sldMk cId="1618644616" sldId="273"/>
            <ac:picMk id="3" creationId="{DAAE041D-D40D-31C9-CCFC-379DDCDC4012}"/>
          </ac:picMkLst>
        </pc:picChg>
        <pc:picChg chg="add mod modCrop">
          <ac:chgData name="JAMIU AROGUNDADE" userId="S::jamiu.arogundade@yorksj.ac.uk::6ec29c80-e9fc-4097-bc33-f07fa6436be4" providerId="AD" clId="Web-{2966874D-59DA-55A5-A8D6-DCAF0EBE1864}" dt="2024-05-23T05:03:47.208" v="1024" actId="14100"/>
          <ac:picMkLst>
            <pc:docMk/>
            <pc:sldMk cId="1618644616" sldId="273"/>
            <ac:picMk id="4" creationId="{D2FF85AE-014E-6690-5372-CDC4CBE80BF8}"/>
          </ac:picMkLst>
        </pc:picChg>
        <pc:picChg chg="add del mod">
          <ac:chgData name="JAMIU AROGUNDADE" userId="S::jamiu.arogundade@yorksj.ac.uk::6ec29c80-e9fc-4097-bc33-f07fa6436be4" providerId="AD" clId="Web-{2966874D-59DA-55A5-A8D6-DCAF0EBE1864}" dt="2024-05-23T05:04:13.256" v="1026"/>
          <ac:picMkLst>
            <pc:docMk/>
            <pc:sldMk cId="1618644616" sldId="273"/>
            <ac:picMk id="8" creationId="{657C2287-6EAC-5D1C-06A9-97FCEB3CCA1E}"/>
          </ac:picMkLst>
        </pc:picChg>
        <pc:picChg chg="mod">
          <ac:chgData name="JAMIU AROGUNDADE" userId="S::jamiu.arogundade@yorksj.ac.uk::6ec29c80-e9fc-4097-bc33-f07fa6436be4" providerId="AD" clId="Web-{2966874D-59DA-55A5-A8D6-DCAF0EBE1864}" dt="2024-05-23T05:01:26.860" v="998" actId="14100"/>
          <ac:picMkLst>
            <pc:docMk/>
            <pc:sldMk cId="1618644616" sldId="273"/>
            <ac:picMk id="9" creationId="{8317B85B-4F3F-7A9D-674D-8BDFE12B2A84}"/>
          </ac:picMkLst>
        </pc:picChg>
      </pc:sldChg>
      <pc:sldChg chg="del ord">
        <pc:chgData name="JAMIU AROGUNDADE" userId="S::jamiu.arogundade@yorksj.ac.uk::6ec29c80-e9fc-4097-bc33-f07fa6436be4" providerId="AD" clId="Web-{2966874D-59DA-55A5-A8D6-DCAF0EBE1864}" dt="2024-05-23T05:09:25.702" v="1127"/>
        <pc:sldMkLst>
          <pc:docMk/>
          <pc:sldMk cId="3502430015" sldId="274"/>
        </pc:sldMkLst>
      </pc:sldChg>
      <pc:sldChg chg="addSp delSp modSp">
        <pc:chgData name="JAMIU AROGUNDADE" userId="S::jamiu.arogundade@yorksj.ac.uk::6ec29c80-e9fc-4097-bc33-f07fa6436be4" providerId="AD" clId="Web-{2966874D-59DA-55A5-A8D6-DCAF0EBE1864}" dt="2024-05-23T05:33:26.356" v="1459" actId="20577"/>
        <pc:sldMkLst>
          <pc:docMk/>
          <pc:sldMk cId="2233467869" sldId="276"/>
        </pc:sldMkLst>
        <pc:spChg chg="mod">
          <ac:chgData name="JAMIU AROGUNDADE" userId="S::jamiu.arogundade@yorksj.ac.uk::6ec29c80-e9fc-4097-bc33-f07fa6436be4" providerId="AD" clId="Web-{2966874D-59DA-55A5-A8D6-DCAF0EBE1864}" dt="2024-05-23T05:33:26.356" v="1459" actId="20577"/>
          <ac:spMkLst>
            <pc:docMk/>
            <pc:sldMk cId="2233467869" sldId="276"/>
            <ac:spMk id="3" creationId="{600A694C-B965-7BF3-B7C3-5A50908075A8}"/>
          </ac:spMkLst>
        </pc:spChg>
        <pc:spChg chg="mod">
          <ac:chgData name="JAMIU AROGUNDADE" userId="S::jamiu.arogundade@yorksj.ac.uk::6ec29c80-e9fc-4097-bc33-f07fa6436be4" providerId="AD" clId="Web-{2966874D-59DA-55A5-A8D6-DCAF0EBE1864}" dt="2024-05-23T05:21:27.756" v="1296" actId="1076"/>
          <ac:spMkLst>
            <pc:docMk/>
            <pc:sldMk cId="2233467869" sldId="276"/>
            <ac:spMk id="6" creationId="{50C791CC-C564-7097-8EEE-9AB0BBF3D3BD}"/>
          </ac:spMkLst>
        </pc:spChg>
        <pc:spChg chg="mod">
          <ac:chgData name="JAMIU AROGUNDADE" userId="S::jamiu.arogundade@yorksj.ac.uk::6ec29c80-e9fc-4097-bc33-f07fa6436be4" providerId="AD" clId="Web-{2966874D-59DA-55A5-A8D6-DCAF0EBE1864}" dt="2024-05-23T05:22:37.133" v="1335" actId="1076"/>
          <ac:spMkLst>
            <pc:docMk/>
            <pc:sldMk cId="2233467869" sldId="276"/>
            <ac:spMk id="7" creationId="{4025EF5C-1992-9870-E718-C3FAD8BCAB83}"/>
          </ac:spMkLst>
        </pc:spChg>
        <pc:spChg chg="del mod">
          <ac:chgData name="JAMIU AROGUNDADE" userId="S::jamiu.arogundade@yorksj.ac.uk::6ec29c80-e9fc-4097-bc33-f07fa6436be4" providerId="AD" clId="Web-{2966874D-59DA-55A5-A8D6-DCAF0EBE1864}" dt="2024-05-23T05:13:11.428" v="1137"/>
          <ac:spMkLst>
            <pc:docMk/>
            <pc:sldMk cId="2233467869" sldId="276"/>
            <ac:spMk id="9" creationId="{4F3A3F9B-95F8-5261-C4EC-90D098886020}"/>
          </ac:spMkLst>
        </pc:spChg>
        <pc:spChg chg="add mod">
          <ac:chgData name="JAMIU AROGUNDADE" userId="S::jamiu.arogundade@yorksj.ac.uk::6ec29c80-e9fc-4097-bc33-f07fa6436be4" providerId="AD" clId="Web-{2966874D-59DA-55A5-A8D6-DCAF0EBE1864}" dt="2024-05-23T05:19:53.784" v="1264" actId="1076"/>
          <ac:spMkLst>
            <pc:docMk/>
            <pc:sldMk cId="2233467869" sldId="276"/>
            <ac:spMk id="11" creationId="{13F414F4-AA71-C5DF-004A-C71B3BE868A8}"/>
          </ac:spMkLst>
        </pc:spChg>
        <pc:spChg chg="add mod">
          <ac:chgData name="JAMIU AROGUNDADE" userId="S::jamiu.arogundade@yorksj.ac.uk::6ec29c80-e9fc-4097-bc33-f07fa6436be4" providerId="AD" clId="Web-{2966874D-59DA-55A5-A8D6-DCAF0EBE1864}" dt="2024-05-23T05:30:45.336" v="1438" actId="14100"/>
          <ac:spMkLst>
            <pc:docMk/>
            <pc:sldMk cId="2233467869" sldId="276"/>
            <ac:spMk id="12" creationId="{2A7521AC-A185-6358-F6D6-229457D69647}"/>
          </ac:spMkLst>
        </pc:spChg>
        <pc:picChg chg="add mod">
          <ac:chgData name="JAMIU AROGUNDADE" userId="S::jamiu.arogundade@yorksj.ac.uk::6ec29c80-e9fc-4097-bc33-f07fa6436be4" providerId="AD" clId="Web-{2966874D-59DA-55A5-A8D6-DCAF0EBE1864}" dt="2024-05-23T05:15:44.542" v="1158" actId="1076"/>
          <ac:picMkLst>
            <pc:docMk/>
            <pc:sldMk cId="2233467869" sldId="276"/>
            <ac:picMk id="2" creationId="{CAF5D21C-9949-D17F-BE9C-FEADDE01F604}"/>
          </ac:picMkLst>
        </pc:picChg>
        <pc:picChg chg="mod">
          <ac:chgData name="JAMIU AROGUNDADE" userId="S::jamiu.arogundade@yorksj.ac.uk::6ec29c80-e9fc-4097-bc33-f07fa6436be4" providerId="AD" clId="Web-{2966874D-59DA-55A5-A8D6-DCAF0EBE1864}" dt="2024-05-23T05:12:31.177" v="1132" actId="14100"/>
          <ac:picMkLst>
            <pc:docMk/>
            <pc:sldMk cId="2233467869" sldId="276"/>
            <ac:picMk id="4" creationId="{4A90F12A-BAFE-6A33-AFEB-6924BB6EC3B8}"/>
          </ac:picMkLst>
        </pc:picChg>
        <pc:picChg chg="mod">
          <ac:chgData name="JAMIU AROGUNDADE" userId="S::jamiu.arogundade@yorksj.ac.uk::6ec29c80-e9fc-4097-bc33-f07fa6436be4" providerId="AD" clId="Web-{2966874D-59DA-55A5-A8D6-DCAF0EBE1864}" dt="2024-05-23T05:15:48.370" v="1159" actId="1076"/>
          <ac:picMkLst>
            <pc:docMk/>
            <pc:sldMk cId="2233467869" sldId="276"/>
            <ac:picMk id="5" creationId="{F27A205C-B78D-F22C-B7B6-612D2144E535}"/>
          </ac:picMkLst>
        </pc:picChg>
        <pc:picChg chg="add mod">
          <ac:chgData name="JAMIU AROGUNDADE" userId="S::jamiu.arogundade@yorksj.ac.uk::6ec29c80-e9fc-4097-bc33-f07fa6436be4" providerId="AD" clId="Web-{2966874D-59DA-55A5-A8D6-DCAF0EBE1864}" dt="2024-05-23T05:18:24.109" v="1194" actId="1076"/>
          <ac:picMkLst>
            <pc:docMk/>
            <pc:sldMk cId="2233467869" sldId="276"/>
            <ac:picMk id="10" creationId="{261B44E8-F7BE-291D-9FD5-48228777E3AB}"/>
          </ac:picMkLst>
        </pc:picChg>
      </pc:sldChg>
      <pc:sldChg chg="delSp del ord">
        <pc:chgData name="JAMIU AROGUNDADE" userId="S::jamiu.arogundade@yorksj.ac.uk::6ec29c80-e9fc-4097-bc33-f07fa6436be4" providerId="AD" clId="Web-{2966874D-59DA-55A5-A8D6-DCAF0EBE1864}" dt="2024-05-23T05:09:30.890" v="1128"/>
        <pc:sldMkLst>
          <pc:docMk/>
          <pc:sldMk cId="2529872574" sldId="278"/>
        </pc:sldMkLst>
        <pc:picChg chg="del">
          <ac:chgData name="JAMIU AROGUNDADE" userId="S::jamiu.arogundade@yorksj.ac.uk::6ec29c80-e9fc-4097-bc33-f07fa6436be4" providerId="AD" clId="Web-{2966874D-59DA-55A5-A8D6-DCAF0EBE1864}" dt="2024-05-23T04:58:57.933" v="985"/>
          <ac:picMkLst>
            <pc:docMk/>
            <pc:sldMk cId="2529872574" sldId="278"/>
            <ac:picMk id="3" creationId="{ED812015-0DB8-E313-2E38-1D9EB7F0BE07}"/>
          </ac:picMkLst>
        </pc:picChg>
      </pc:sldChg>
      <pc:sldChg chg="delSp modSp del">
        <pc:chgData name="JAMIU AROGUNDADE" userId="S::jamiu.arogundade@yorksj.ac.uk::6ec29c80-e9fc-4097-bc33-f07fa6436be4" providerId="AD" clId="Web-{2966874D-59DA-55A5-A8D6-DCAF0EBE1864}" dt="2024-05-23T05:31:07.946" v="1439"/>
        <pc:sldMkLst>
          <pc:docMk/>
          <pc:sldMk cId="3323379162" sldId="279"/>
        </pc:sldMkLst>
        <pc:picChg chg="del mod">
          <ac:chgData name="JAMIU AROGUNDADE" userId="S::jamiu.arogundade@yorksj.ac.uk::6ec29c80-e9fc-4097-bc33-f07fa6436be4" providerId="AD" clId="Web-{2966874D-59DA-55A5-A8D6-DCAF0EBE1864}" dt="2024-05-23T05:14:43.384" v="1145"/>
          <ac:picMkLst>
            <pc:docMk/>
            <pc:sldMk cId="3323379162" sldId="279"/>
            <ac:picMk id="3" creationId="{4F16E8E5-B81F-DF74-96E9-0AFE102C875C}"/>
          </ac:picMkLst>
        </pc:picChg>
        <pc:picChg chg="del">
          <ac:chgData name="JAMIU AROGUNDADE" userId="S::jamiu.arogundade@yorksj.ac.uk::6ec29c80-e9fc-4097-bc33-f07fa6436be4" providerId="AD" clId="Web-{2966874D-59DA-55A5-A8D6-DCAF0EBE1864}" dt="2024-05-23T05:14:57.056" v="1148"/>
          <ac:picMkLst>
            <pc:docMk/>
            <pc:sldMk cId="3323379162" sldId="279"/>
            <ac:picMk id="4" creationId="{A075CC5E-87C0-6B56-1220-1045D7649295}"/>
          </ac:picMkLst>
        </pc:picChg>
      </pc:sldChg>
      <pc:sldChg chg="modSp">
        <pc:chgData name="JAMIU AROGUNDADE" userId="S::jamiu.arogundade@yorksj.ac.uk::6ec29c80-e9fc-4097-bc33-f07fa6436be4" providerId="AD" clId="Web-{2966874D-59DA-55A5-A8D6-DCAF0EBE1864}" dt="2024-05-23T03:42:07.280" v="55" actId="1076"/>
        <pc:sldMkLst>
          <pc:docMk/>
          <pc:sldMk cId="3934562710" sldId="282"/>
        </pc:sldMkLst>
        <pc:spChg chg="mod">
          <ac:chgData name="JAMIU AROGUNDADE" userId="S::jamiu.arogundade@yorksj.ac.uk::6ec29c80-e9fc-4097-bc33-f07fa6436be4" providerId="AD" clId="Web-{2966874D-59DA-55A5-A8D6-DCAF0EBE1864}" dt="2024-05-23T03:42:07.280" v="55" actId="1076"/>
          <ac:spMkLst>
            <pc:docMk/>
            <pc:sldMk cId="3934562710" sldId="282"/>
            <ac:spMk id="2" creationId="{916A4C35-42F2-5C3F-CE84-93F2B9A2F1E0}"/>
          </ac:spMkLst>
        </pc:spChg>
      </pc:sldChg>
      <pc:sldChg chg="addSp delSp modSp">
        <pc:chgData name="JAMIU AROGUNDADE" userId="S::jamiu.arogundade@yorksj.ac.uk::6ec29c80-e9fc-4097-bc33-f07fa6436be4" providerId="AD" clId="Web-{2966874D-59DA-55A5-A8D6-DCAF0EBE1864}" dt="2024-05-23T03:51:49.587" v="167" actId="1076"/>
        <pc:sldMkLst>
          <pc:docMk/>
          <pc:sldMk cId="164703559" sldId="284"/>
        </pc:sldMkLst>
        <pc:spChg chg="add del mod">
          <ac:chgData name="JAMIU AROGUNDADE" userId="S::jamiu.arogundade@yorksj.ac.uk::6ec29c80-e9fc-4097-bc33-f07fa6436be4" providerId="AD" clId="Web-{2966874D-59DA-55A5-A8D6-DCAF0EBE1864}" dt="2024-05-23T03:38:49.446" v="26"/>
          <ac:spMkLst>
            <pc:docMk/>
            <pc:sldMk cId="164703559" sldId="284"/>
            <ac:spMk id="3" creationId="{DC0FB48E-725B-6312-D06A-9443E3248296}"/>
          </ac:spMkLst>
        </pc:spChg>
        <pc:spChg chg="del">
          <ac:chgData name="JAMIU AROGUNDADE" userId="S::jamiu.arogundade@yorksj.ac.uk::6ec29c80-e9fc-4097-bc33-f07fa6436be4" providerId="AD" clId="Web-{2966874D-59DA-55A5-A8D6-DCAF0EBE1864}" dt="2024-05-23T03:38:07.961" v="23"/>
          <ac:spMkLst>
            <pc:docMk/>
            <pc:sldMk cId="164703559" sldId="284"/>
            <ac:spMk id="5" creationId="{E3784D8D-FC8E-8A72-DF36-1684674B32C9}"/>
          </ac:spMkLst>
        </pc:spChg>
        <pc:spChg chg="add del mod">
          <ac:chgData name="JAMIU AROGUNDADE" userId="S::jamiu.arogundade@yorksj.ac.uk::6ec29c80-e9fc-4097-bc33-f07fa6436be4" providerId="AD" clId="Web-{2966874D-59DA-55A5-A8D6-DCAF0EBE1864}" dt="2024-05-23T03:40:18.496" v="40"/>
          <ac:spMkLst>
            <pc:docMk/>
            <pc:sldMk cId="164703559" sldId="284"/>
            <ac:spMk id="7" creationId="{397627A3-7F61-2C4A-27B4-F6F4ADFD665E}"/>
          </ac:spMkLst>
        </pc:spChg>
        <pc:spChg chg="add mod">
          <ac:chgData name="JAMIU AROGUNDADE" userId="S::jamiu.arogundade@yorksj.ac.uk::6ec29c80-e9fc-4097-bc33-f07fa6436be4" providerId="AD" clId="Web-{2966874D-59DA-55A5-A8D6-DCAF0EBE1864}" dt="2024-05-23T03:51:49.587" v="167" actId="1076"/>
          <ac:spMkLst>
            <pc:docMk/>
            <pc:sldMk cId="164703559" sldId="284"/>
            <ac:spMk id="10" creationId="{D3649E9C-F362-18D7-1083-FF409EB7C743}"/>
          </ac:spMkLst>
        </pc:spChg>
        <pc:spChg chg="del">
          <ac:chgData name="JAMIU AROGUNDADE" userId="S::jamiu.arogundade@yorksj.ac.uk::6ec29c80-e9fc-4097-bc33-f07fa6436be4" providerId="AD" clId="Web-{2966874D-59DA-55A5-A8D6-DCAF0EBE1864}" dt="2024-05-23T03:38:16.773" v="25"/>
          <ac:spMkLst>
            <pc:docMk/>
            <pc:sldMk cId="164703559" sldId="284"/>
            <ac:spMk id="14" creationId="{00000000-0000-0000-0000-000000000000}"/>
          </ac:spMkLst>
        </pc:spChg>
        <pc:spChg chg="del">
          <ac:chgData name="JAMIU AROGUNDADE" userId="S::jamiu.arogundade@yorksj.ac.uk::6ec29c80-e9fc-4097-bc33-f07fa6436be4" providerId="AD" clId="Web-{2966874D-59DA-55A5-A8D6-DCAF0EBE1864}" dt="2024-05-23T03:38:11.883" v="24"/>
          <ac:spMkLst>
            <pc:docMk/>
            <pc:sldMk cId="164703559" sldId="284"/>
            <ac:spMk id="16" creationId="{D9B3B3F0-E9B4-B51D-9316-131F81B19915}"/>
          </ac:spMkLst>
        </pc:spChg>
        <pc:picChg chg="add del mod ord">
          <ac:chgData name="JAMIU AROGUNDADE" userId="S::jamiu.arogundade@yorksj.ac.uk::6ec29c80-e9fc-4097-bc33-f07fa6436be4" providerId="AD" clId="Web-{2966874D-59DA-55A5-A8D6-DCAF0EBE1864}" dt="2024-05-23T03:40:05.667" v="39"/>
          <ac:picMkLst>
            <pc:docMk/>
            <pc:sldMk cId="164703559" sldId="284"/>
            <ac:picMk id="4" creationId="{2C71EB0D-F048-9C26-502F-36DBA229C8D0}"/>
          </ac:picMkLst>
        </pc:picChg>
        <pc:picChg chg="add mod">
          <ac:chgData name="JAMIU AROGUNDADE" userId="S::jamiu.arogundade@yorksj.ac.uk::6ec29c80-e9fc-4097-bc33-f07fa6436be4" providerId="AD" clId="Web-{2966874D-59DA-55A5-A8D6-DCAF0EBE1864}" dt="2024-05-23T03:41:48.155" v="54" actId="14100"/>
          <ac:picMkLst>
            <pc:docMk/>
            <pc:sldMk cId="164703559" sldId="284"/>
            <ac:picMk id="8" creationId="{1ECC470A-F50D-69DA-FBB0-F83D4694AF18}"/>
          </ac:picMkLst>
        </pc:picChg>
      </pc:sldChg>
      <pc:sldChg chg="addSp delSp modSp">
        <pc:chgData name="JAMIU AROGUNDADE" userId="S::jamiu.arogundade@yorksj.ac.uk::6ec29c80-e9fc-4097-bc33-f07fa6436be4" providerId="AD" clId="Web-{2966874D-59DA-55A5-A8D6-DCAF0EBE1864}" dt="2024-05-23T03:52:00.744" v="168" actId="1076"/>
        <pc:sldMkLst>
          <pc:docMk/>
          <pc:sldMk cId="2468256438" sldId="285"/>
        </pc:sldMkLst>
        <pc:spChg chg="add del mod">
          <ac:chgData name="JAMIU AROGUNDADE" userId="S::jamiu.arogundade@yorksj.ac.uk::6ec29c80-e9fc-4097-bc33-f07fa6436be4" providerId="AD" clId="Web-{2966874D-59DA-55A5-A8D6-DCAF0EBE1864}" dt="2024-05-23T03:45:48.822" v="105"/>
          <ac:spMkLst>
            <pc:docMk/>
            <pc:sldMk cId="2468256438" sldId="285"/>
            <ac:spMk id="3" creationId="{0F8F81A7-0A20-F558-2E49-69F08A5E4637}"/>
          </ac:spMkLst>
        </pc:spChg>
        <pc:spChg chg="del">
          <ac:chgData name="JAMIU AROGUNDADE" userId="S::jamiu.arogundade@yorksj.ac.uk::6ec29c80-e9fc-4097-bc33-f07fa6436be4" providerId="AD" clId="Web-{2966874D-59DA-55A5-A8D6-DCAF0EBE1864}" dt="2024-05-23T03:45:42.040" v="103"/>
          <ac:spMkLst>
            <pc:docMk/>
            <pc:sldMk cId="2468256438" sldId="285"/>
            <ac:spMk id="5" creationId="{E3784D8D-FC8E-8A72-DF36-1684674B32C9}"/>
          </ac:spMkLst>
        </pc:spChg>
        <pc:spChg chg="add mod">
          <ac:chgData name="JAMIU AROGUNDADE" userId="S::jamiu.arogundade@yorksj.ac.uk::6ec29c80-e9fc-4097-bc33-f07fa6436be4" providerId="AD" clId="Web-{2966874D-59DA-55A5-A8D6-DCAF0EBE1864}" dt="2024-05-23T03:52:00.744" v="168" actId="1076"/>
          <ac:spMkLst>
            <pc:docMk/>
            <pc:sldMk cId="2468256438" sldId="285"/>
            <ac:spMk id="7" creationId="{97230817-9DC4-9977-7B23-C3CEAA77C59A}"/>
          </ac:spMkLst>
        </pc:spChg>
        <pc:spChg chg="del">
          <ac:chgData name="JAMIU AROGUNDADE" userId="S::jamiu.arogundade@yorksj.ac.uk::6ec29c80-e9fc-4097-bc33-f07fa6436be4" providerId="AD" clId="Web-{2966874D-59DA-55A5-A8D6-DCAF0EBE1864}" dt="2024-05-23T03:45:45.572" v="104"/>
          <ac:spMkLst>
            <pc:docMk/>
            <pc:sldMk cId="2468256438" sldId="285"/>
            <ac:spMk id="14" creationId="{00000000-0000-0000-0000-000000000000}"/>
          </ac:spMkLst>
        </pc:spChg>
        <pc:spChg chg="del">
          <ac:chgData name="JAMIU AROGUNDADE" userId="S::jamiu.arogundade@yorksj.ac.uk::6ec29c80-e9fc-4097-bc33-f07fa6436be4" providerId="AD" clId="Web-{2966874D-59DA-55A5-A8D6-DCAF0EBE1864}" dt="2024-05-23T03:45:52.353" v="106"/>
          <ac:spMkLst>
            <pc:docMk/>
            <pc:sldMk cId="2468256438" sldId="285"/>
            <ac:spMk id="16" creationId="{D9B3B3F0-E9B4-B51D-9316-131F81B19915}"/>
          </ac:spMkLst>
        </pc:spChg>
        <pc:picChg chg="add mod">
          <ac:chgData name="JAMIU AROGUNDADE" userId="S::jamiu.arogundade@yorksj.ac.uk::6ec29c80-e9fc-4097-bc33-f07fa6436be4" providerId="AD" clId="Web-{2966874D-59DA-55A5-A8D6-DCAF0EBE1864}" dt="2024-05-23T03:47:27.204" v="112" actId="14100"/>
          <ac:picMkLst>
            <pc:docMk/>
            <pc:sldMk cId="2468256438" sldId="285"/>
            <ac:picMk id="4" creationId="{1CB1ECCF-9AB5-6320-55E1-B6E1AF37BE97}"/>
          </ac:picMkLst>
        </pc:picChg>
      </pc:sldChg>
      <pc:sldChg chg="ord">
        <pc:chgData name="JAMIU AROGUNDADE" userId="S::jamiu.arogundade@yorksj.ac.uk::6ec29c80-e9fc-4097-bc33-f07fa6436be4" providerId="AD" clId="Web-{2966874D-59DA-55A5-A8D6-DCAF0EBE1864}" dt="2024-05-23T04:37:39.580" v="803"/>
        <pc:sldMkLst>
          <pc:docMk/>
          <pc:sldMk cId="4024797353" sldId="286"/>
        </pc:sldMkLst>
      </pc:sldChg>
      <pc:sldChg chg="delSp del ord">
        <pc:chgData name="JAMIU AROGUNDADE" userId="S::jamiu.arogundade@yorksj.ac.uk::6ec29c80-e9fc-4097-bc33-f07fa6436be4" providerId="AD" clId="Web-{2966874D-59DA-55A5-A8D6-DCAF0EBE1864}" dt="2024-05-23T04:45:24.281" v="899"/>
        <pc:sldMkLst>
          <pc:docMk/>
          <pc:sldMk cId="2699035182" sldId="287"/>
        </pc:sldMkLst>
        <pc:spChg chg="del">
          <ac:chgData name="JAMIU AROGUNDADE" userId="S::jamiu.arogundade@yorksj.ac.uk::6ec29c80-e9fc-4097-bc33-f07fa6436be4" providerId="AD" clId="Web-{2966874D-59DA-55A5-A8D6-DCAF0EBE1864}" dt="2024-05-23T04:42:50.417" v="859"/>
          <ac:spMkLst>
            <pc:docMk/>
            <pc:sldMk cId="2699035182" sldId="287"/>
            <ac:spMk id="8" creationId="{7701C800-0445-1781-1B27-F396EF38EEC0}"/>
          </ac:spMkLst>
        </pc:spChg>
        <pc:picChg chg="del">
          <ac:chgData name="JAMIU AROGUNDADE" userId="S::jamiu.arogundade@yorksj.ac.uk::6ec29c80-e9fc-4097-bc33-f07fa6436be4" providerId="AD" clId="Web-{2966874D-59DA-55A5-A8D6-DCAF0EBE1864}" dt="2024-05-23T04:40:06.756" v="829"/>
          <ac:picMkLst>
            <pc:docMk/>
            <pc:sldMk cId="2699035182" sldId="287"/>
            <ac:picMk id="7" creationId="{4A98CAE4-F185-9BAB-FA32-97649D9825BB}"/>
          </ac:picMkLst>
        </pc:picChg>
      </pc:sldChg>
      <pc:sldChg chg="delSp del ord">
        <pc:chgData name="JAMIU AROGUNDADE" userId="S::jamiu.arogundade@yorksj.ac.uk::6ec29c80-e9fc-4097-bc33-f07fa6436be4" providerId="AD" clId="Web-{2966874D-59DA-55A5-A8D6-DCAF0EBE1864}" dt="2024-05-23T04:48:10.396" v="927"/>
        <pc:sldMkLst>
          <pc:docMk/>
          <pc:sldMk cId="1445892146" sldId="288"/>
        </pc:sldMkLst>
        <pc:spChg chg="del">
          <ac:chgData name="JAMIU AROGUNDADE" userId="S::jamiu.arogundade@yorksj.ac.uk::6ec29c80-e9fc-4097-bc33-f07fa6436be4" providerId="AD" clId="Web-{2966874D-59DA-55A5-A8D6-DCAF0EBE1864}" dt="2024-05-23T04:48:06.411" v="926"/>
          <ac:spMkLst>
            <pc:docMk/>
            <pc:sldMk cId="1445892146" sldId="288"/>
            <ac:spMk id="8" creationId="{7701C800-0445-1781-1B27-F396EF38EEC0}"/>
          </ac:spMkLst>
        </pc:spChg>
        <pc:picChg chg="del">
          <ac:chgData name="JAMIU AROGUNDADE" userId="S::jamiu.arogundade@yorksj.ac.uk::6ec29c80-e9fc-4097-bc33-f07fa6436be4" providerId="AD" clId="Web-{2966874D-59DA-55A5-A8D6-DCAF0EBE1864}" dt="2024-05-23T04:45:29.547" v="900"/>
          <ac:picMkLst>
            <pc:docMk/>
            <pc:sldMk cId="1445892146" sldId="288"/>
            <ac:picMk id="7" creationId="{4A98CAE4-F185-9BAB-FA32-97649D9825BB}"/>
          </ac:picMkLst>
        </pc:picChg>
      </pc:sldChg>
      <pc:sldChg chg="delSp modSp del ord">
        <pc:chgData name="JAMIU AROGUNDADE" userId="S::jamiu.arogundade@yorksj.ac.uk::6ec29c80-e9fc-4097-bc33-f07fa6436be4" providerId="AD" clId="Web-{2966874D-59DA-55A5-A8D6-DCAF0EBE1864}" dt="2024-05-23T04:53:16.514" v="979"/>
        <pc:sldMkLst>
          <pc:docMk/>
          <pc:sldMk cId="3035166585" sldId="289"/>
        </pc:sldMkLst>
        <pc:spChg chg="del mod">
          <ac:chgData name="JAMIU AROGUNDADE" userId="S::jamiu.arogundade@yorksj.ac.uk::6ec29c80-e9fc-4097-bc33-f07fa6436be4" providerId="AD" clId="Web-{2966874D-59DA-55A5-A8D6-DCAF0EBE1864}" dt="2024-05-23T04:53:13.108" v="978"/>
          <ac:spMkLst>
            <pc:docMk/>
            <pc:sldMk cId="3035166585" sldId="289"/>
            <ac:spMk id="8" creationId="{7701C800-0445-1781-1B27-F396EF38EEC0}"/>
          </ac:spMkLst>
        </pc:spChg>
        <pc:spChg chg="del">
          <ac:chgData name="JAMIU AROGUNDADE" userId="S::jamiu.arogundade@yorksj.ac.uk::6ec29c80-e9fc-4097-bc33-f07fa6436be4" providerId="AD" clId="Web-{2966874D-59DA-55A5-A8D6-DCAF0EBE1864}" dt="2024-05-23T04:51:00.166" v="964"/>
          <ac:spMkLst>
            <pc:docMk/>
            <pc:sldMk cId="3035166585" sldId="289"/>
            <ac:spMk id="9" creationId="{87A1CE2E-7B23-A5DB-111E-60508F29926B}"/>
          </ac:spMkLst>
        </pc:spChg>
        <pc:picChg chg="del mod">
          <ac:chgData name="JAMIU AROGUNDADE" userId="S::jamiu.arogundade@yorksj.ac.uk::6ec29c80-e9fc-4097-bc33-f07fa6436be4" providerId="AD" clId="Web-{2966874D-59DA-55A5-A8D6-DCAF0EBE1864}" dt="2024-05-23T04:51:38.871" v="965"/>
          <ac:picMkLst>
            <pc:docMk/>
            <pc:sldMk cId="3035166585" sldId="289"/>
            <ac:picMk id="7" creationId="{4A98CAE4-F185-9BAB-FA32-97649D9825BB}"/>
          </ac:picMkLst>
        </pc:picChg>
      </pc:sldChg>
      <pc:sldChg chg="modSp">
        <pc:chgData name="JAMIU AROGUNDADE" userId="S::jamiu.arogundade@yorksj.ac.uk::6ec29c80-e9fc-4097-bc33-f07fa6436be4" providerId="AD" clId="Web-{2966874D-59DA-55A5-A8D6-DCAF0EBE1864}" dt="2024-05-23T05:33:40.950" v="1460" actId="20577"/>
        <pc:sldMkLst>
          <pc:docMk/>
          <pc:sldMk cId="3615638394" sldId="290"/>
        </pc:sldMkLst>
        <pc:spChg chg="mod">
          <ac:chgData name="JAMIU AROGUNDADE" userId="S::jamiu.arogundade@yorksj.ac.uk::6ec29c80-e9fc-4097-bc33-f07fa6436be4" providerId="AD" clId="Web-{2966874D-59DA-55A5-A8D6-DCAF0EBE1864}" dt="2024-05-23T05:33:40.950" v="1460" actId="20577"/>
          <ac:spMkLst>
            <pc:docMk/>
            <pc:sldMk cId="3615638394" sldId="290"/>
            <ac:spMk id="2" creationId="{DCA63800-C296-D4C8-D66E-982371A0E21C}"/>
          </ac:spMkLst>
        </pc:spChg>
        <pc:spChg chg="mod">
          <ac:chgData name="JAMIU AROGUNDADE" userId="S::jamiu.arogundade@yorksj.ac.uk::6ec29c80-e9fc-4097-bc33-f07fa6436be4" providerId="AD" clId="Web-{2966874D-59DA-55A5-A8D6-DCAF0EBE1864}" dt="2024-05-23T05:32:18.479" v="1453" actId="14100"/>
          <ac:spMkLst>
            <pc:docMk/>
            <pc:sldMk cId="3615638394" sldId="290"/>
            <ac:spMk id="4" creationId="{5D7C321B-19DF-6B42-0F3F-0573BCFFF8A5}"/>
          </ac:spMkLst>
        </pc:spChg>
        <pc:picChg chg="mod">
          <ac:chgData name="JAMIU AROGUNDADE" userId="S::jamiu.arogundade@yorksj.ac.uk::6ec29c80-e9fc-4097-bc33-f07fa6436be4" providerId="AD" clId="Web-{2966874D-59DA-55A5-A8D6-DCAF0EBE1864}" dt="2024-05-23T05:32:51.371" v="1457" actId="1076"/>
          <ac:picMkLst>
            <pc:docMk/>
            <pc:sldMk cId="3615638394" sldId="290"/>
            <ac:picMk id="5" creationId="{20B7AC2E-2912-0FD1-AE81-8CAE930C6FB1}"/>
          </ac:picMkLst>
        </pc:picChg>
      </pc:sldChg>
      <pc:sldChg chg="delSp modSp">
        <pc:chgData name="JAMIU AROGUNDADE" userId="S::jamiu.arogundade@yorksj.ac.uk::6ec29c80-e9fc-4097-bc33-f07fa6436be4" providerId="AD" clId="Web-{2966874D-59DA-55A5-A8D6-DCAF0EBE1864}" dt="2024-05-23T05:39:24.451" v="1532" actId="1076"/>
        <pc:sldMkLst>
          <pc:docMk/>
          <pc:sldMk cId="1703171135" sldId="291"/>
        </pc:sldMkLst>
        <pc:spChg chg="mod">
          <ac:chgData name="JAMIU AROGUNDADE" userId="S::jamiu.arogundade@yorksj.ac.uk::6ec29c80-e9fc-4097-bc33-f07fa6436be4" providerId="AD" clId="Web-{2966874D-59DA-55A5-A8D6-DCAF0EBE1864}" dt="2024-05-23T05:37:38.254" v="1487" actId="1076"/>
          <ac:spMkLst>
            <pc:docMk/>
            <pc:sldMk cId="1703171135" sldId="291"/>
            <ac:spMk id="4" creationId="{AC7902C6-4F19-165A-8218-B934CF5713D2}"/>
          </ac:spMkLst>
        </pc:spChg>
        <pc:spChg chg="mod">
          <ac:chgData name="JAMIU AROGUNDADE" userId="S::jamiu.arogundade@yorksj.ac.uk::6ec29c80-e9fc-4097-bc33-f07fa6436be4" providerId="AD" clId="Web-{2966874D-59DA-55A5-A8D6-DCAF0EBE1864}" dt="2024-05-23T05:38:25.277" v="1502" actId="20577"/>
          <ac:spMkLst>
            <pc:docMk/>
            <pc:sldMk cId="1703171135" sldId="291"/>
            <ac:spMk id="5" creationId="{0BB8FF37-4DD3-B463-E6B2-CA7D8E2F32E1}"/>
          </ac:spMkLst>
        </pc:spChg>
        <pc:spChg chg="mod">
          <ac:chgData name="JAMIU AROGUNDADE" userId="S::jamiu.arogundade@yorksj.ac.uk::6ec29c80-e9fc-4097-bc33-f07fa6436be4" providerId="AD" clId="Web-{2966874D-59DA-55A5-A8D6-DCAF0EBE1864}" dt="2024-05-23T05:39:24.451" v="1532" actId="1076"/>
          <ac:spMkLst>
            <pc:docMk/>
            <pc:sldMk cId="1703171135" sldId="291"/>
            <ac:spMk id="6" creationId="{C4C96B61-4590-17D0-55E4-2AC7B8D3B4D6}"/>
          </ac:spMkLst>
        </pc:spChg>
        <pc:spChg chg="mod">
          <ac:chgData name="JAMIU AROGUNDADE" userId="S::jamiu.arogundade@yorksj.ac.uk::6ec29c80-e9fc-4097-bc33-f07fa6436be4" providerId="AD" clId="Web-{2966874D-59DA-55A5-A8D6-DCAF0EBE1864}" dt="2024-05-23T05:38:59.137" v="1529" actId="20577"/>
          <ac:spMkLst>
            <pc:docMk/>
            <pc:sldMk cId="1703171135" sldId="291"/>
            <ac:spMk id="7" creationId="{1A3DB730-4AE2-6426-A250-8768D765876F}"/>
          </ac:spMkLst>
        </pc:spChg>
        <pc:spChg chg="del">
          <ac:chgData name="JAMIU AROGUNDADE" userId="S::jamiu.arogundade@yorksj.ac.uk::6ec29c80-e9fc-4097-bc33-f07fa6436be4" providerId="AD" clId="Web-{2966874D-59DA-55A5-A8D6-DCAF0EBE1864}" dt="2024-05-23T05:35:39.610" v="1474"/>
          <ac:spMkLst>
            <pc:docMk/>
            <pc:sldMk cId="1703171135" sldId="291"/>
            <ac:spMk id="12" creationId="{8FCA923D-12E5-4422-5FC6-DA3A7B88B116}"/>
          </ac:spMkLst>
        </pc:spChg>
        <pc:spChg chg="mod">
          <ac:chgData name="JAMIU AROGUNDADE" userId="S::jamiu.arogundade@yorksj.ac.uk::6ec29c80-e9fc-4097-bc33-f07fa6436be4" providerId="AD" clId="Web-{2966874D-59DA-55A5-A8D6-DCAF0EBE1864}" dt="2024-05-23T05:34:25.577" v="1462" actId="14100"/>
          <ac:spMkLst>
            <pc:docMk/>
            <pc:sldMk cId="1703171135" sldId="291"/>
            <ac:spMk id="13" creationId="{92600E24-3E55-3654-B197-754B7AD2B94F}"/>
          </ac:spMkLst>
        </pc:spChg>
        <pc:spChg chg="mod">
          <ac:chgData name="JAMIU AROGUNDADE" userId="S::jamiu.arogundade@yorksj.ac.uk::6ec29c80-e9fc-4097-bc33-f07fa6436be4" providerId="AD" clId="Web-{2966874D-59DA-55A5-A8D6-DCAF0EBE1864}" dt="2024-05-23T05:34:36.124" v="1463" actId="1076"/>
          <ac:spMkLst>
            <pc:docMk/>
            <pc:sldMk cId="1703171135" sldId="291"/>
            <ac:spMk id="15" creationId="{6DA16AF3-9CBE-2FAB-23EA-7E232E8589AD}"/>
          </ac:spMkLst>
        </pc:spChg>
        <pc:picChg chg="mod">
          <ac:chgData name="JAMIU AROGUNDADE" userId="S::jamiu.arogundade@yorksj.ac.uk::6ec29c80-e9fc-4097-bc33-f07fa6436be4" providerId="AD" clId="Web-{2966874D-59DA-55A5-A8D6-DCAF0EBE1864}" dt="2024-05-23T05:37:49.489" v="1490" actId="1076"/>
          <ac:picMkLst>
            <pc:docMk/>
            <pc:sldMk cId="1703171135" sldId="291"/>
            <ac:picMk id="9" creationId="{9A1D9894-2E4C-1016-7413-9E33F0646D9B}"/>
          </ac:picMkLst>
        </pc:picChg>
        <pc:picChg chg="mod">
          <ac:chgData name="JAMIU AROGUNDADE" userId="S::jamiu.arogundade@yorksj.ac.uk::6ec29c80-e9fc-4097-bc33-f07fa6436be4" providerId="AD" clId="Web-{2966874D-59DA-55A5-A8D6-DCAF0EBE1864}" dt="2024-05-23T05:38:07.771" v="1492" actId="1076"/>
          <ac:picMkLst>
            <pc:docMk/>
            <pc:sldMk cId="1703171135" sldId="291"/>
            <ac:picMk id="10" creationId="{3E3A576E-24A1-E272-810A-B3F95CD74589}"/>
          </ac:picMkLst>
        </pc:picChg>
        <pc:picChg chg="mod">
          <ac:chgData name="JAMIU AROGUNDADE" userId="S::jamiu.arogundade@yorksj.ac.uk::6ec29c80-e9fc-4097-bc33-f07fa6436be4" providerId="AD" clId="Web-{2966874D-59DA-55A5-A8D6-DCAF0EBE1864}" dt="2024-05-23T05:37:41.380" v="1488" actId="1076"/>
          <ac:picMkLst>
            <pc:docMk/>
            <pc:sldMk cId="1703171135" sldId="291"/>
            <ac:picMk id="11" creationId="{B8078D4E-F886-98C3-DB31-6F833116FD44}"/>
          </ac:picMkLst>
        </pc:picChg>
      </pc:sldChg>
      <pc:sldChg chg="modSp">
        <pc:chgData name="JAMIU AROGUNDADE" userId="S::jamiu.arogundade@yorksj.ac.uk::6ec29c80-e9fc-4097-bc33-f07fa6436be4" providerId="AD" clId="Web-{2966874D-59DA-55A5-A8D6-DCAF0EBE1864}" dt="2024-05-23T05:54:38.021" v="1688" actId="1076"/>
        <pc:sldMkLst>
          <pc:docMk/>
          <pc:sldMk cId="1309189372" sldId="292"/>
        </pc:sldMkLst>
        <pc:spChg chg="mod">
          <ac:chgData name="JAMIU AROGUNDADE" userId="S::jamiu.arogundade@yorksj.ac.uk::6ec29c80-e9fc-4097-bc33-f07fa6436be4" providerId="AD" clId="Web-{2966874D-59DA-55A5-A8D6-DCAF0EBE1864}" dt="2024-05-23T05:44:05.371" v="1569" actId="20577"/>
          <ac:spMkLst>
            <pc:docMk/>
            <pc:sldMk cId="1309189372" sldId="292"/>
            <ac:spMk id="2" creationId="{DCA63800-C296-D4C8-D66E-982371A0E21C}"/>
          </ac:spMkLst>
        </pc:spChg>
        <pc:spChg chg="mod">
          <ac:chgData name="JAMIU AROGUNDADE" userId="S::jamiu.arogundade@yorksj.ac.uk::6ec29c80-e9fc-4097-bc33-f07fa6436be4" providerId="AD" clId="Web-{2966874D-59DA-55A5-A8D6-DCAF0EBE1864}" dt="2024-05-23T05:53:47.426" v="1683" actId="1076"/>
          <ac:spMkLst>
            <pc:docMk/>
            <pc:sldMk cId="1309189372" sldId="292"/>
            <ac:spMk id="4" creationId="{13F73FFB-E725-EF7C-A652-B0AB2E26A4BF}"/>
          </ac:spMkLst>
        </pc:spChg>
        <pc:spChg chg="mod">
          <ac:chgData name="JAMIU AROGUNDADE" userId="S::jamiu.arogundade@yorksj.ac.uk::6ec29c80-e9fc-4097-bc33-f07fa6436be4" providerId="AD" clId="Web-{2966874D-59DA-55A5-A8D6-DCAF0EBE1864}" dt="2024-05-23T05:52:18.470" v="1675" actId="20577"/>
          <ac:spMkLst>
            <pc:docMk/>
            <pc:sldMk cId="1309189372" sldId="292"/>
            <ac:spMk id="8" creationId="{6E774E54-7EEF-196C-D21E-C5C272F55314}"/>
          </ac:spMkLst>
        </pc:spChg>
        <pc:picChg chg="mod">
          <ac:chgData name="JAMIU AROGUNDADE" userId="S::jamiu.arogundade@yorksj.ac.uk::6ec29c80-e9fc-4097-bc33-f07fa6436be4" providerId="AD" clId="Web-{2966874D-59DA-55A5-A8D6-DCAF0EBE1864}" dt="2024-05-23T05:53:39.582" v="1682" actId="1076"/>
          <ac:picMkLst>
            <pc:docMk/>
            <pc:sldMk cId="1309189372" sldId="292"/>
            <ac:picMk id="3" creationId="{E0A84AEB-D397-168F-EABE-5DCC66359090}"/>
          </ac:picMkLst>
        </pc:picChg>
        <pc:picChg chg="mod">
          <ac:chgData name="JAMIU AROGUNDADE" userId="S::jamiu.arogundade@yorksj.ac.uk::6ec29c80-e9fc-4097-bc33-f07fa6436be4" providerId="AD" clId="Web-{2966874D-59DA-55A5-A8D6-DCAF0EBE1864}" dt="2024-05-23T05:54:38.021" v="1688" actId="1076"/>
          <ac:picMkLst>
            <pc:docMk/>
            <pc:sldMk cId="1309189372" sldId="292"/>
            <ac:picMk id="5" creationId="{20B7AC2E-2912-0FD1-AE81-8CAE930C6FB1}"/>
          </ac:picMkLst>
        </pc:picChg>
        <pc:picChg chg="mod">
          <ac:chgData name="JAMIU AROGUNDADE" userId="S::jamiu.arogundade@yorksj.ac.uk::6ec29c80-e9fc-4097-bc33-f07fa6436be4" providerId="AD" clId="Web-{2966874D-59DA-55A5-A8D6-DCAF0EBE1864}" dt="2024-05-23T05:54:25.568" v="1686" actId="1076"/>
          <ac:picMkLst>
            <pc:docMk/>
            <pc:sldMk cId="1309189372" sldId="292"/>
            <ac:picMk id="6" creationId="{AEDFF6AF-EE14-721A-3B38-0AFD5B655DCA}"/>
          </ac:picMkLst>
        </pc:picChg>
      </pc:sldChg>
      <pc:sldChg chg="modSp">
        <pc:chgData name="JAMIU AROGUNDADE" userId="S::jamiu.arogundade@yorksj.ac.uk::6ec29c80-e9fc-4097-bc33-f07fa6436be4" providerId="AD" clId="Web-{2966874D-59DA-55A5-A8D6-DCAF0EBE1864}" dt="2024-05-23T05:54:55.959" v="1689" actId="1076"/>
        <pc:sldMkLst>
          <pc:docMk/>
          <pc:sldMk cId="933799134" sldId="293"/>
        </pc:sldMkLst>
        <pc:spChg chg="mod">
          <ac:chgData name="JAMIU AROGUNDADE" userId="S::jamiu.arogundade@yorksj.ac.uk::6ec29c80-e9fc-4097-bc33-f07fa6436be4" providerId="AD" clId="Web-{2966874D-59DA-55A5-A8D6-DCAF0EBE1864}" dt="2024-05-23T05:51:08.453" v="1649" actId="14100"/>
          <ac:spMkLst>
            <pc:docMk/>
            <pc:sldMk cId="933799134" sldId="293"/>
            <ac:spMk id="2" creationId="{DCA63800-C296-D4C8-D66E-982371A0E21C}"/>
          </ac:spMkLst>
        </pc:spChg>
        <pc:spChg chg="mod">
          <ac:chgData name="JAMIU AROGUNDADE" userId="S::jamiu.arogundade@yorksj.ac.uk::6ec29c80-e9fc-4097-bc33-f07fa6436be4" providerId="AD" clId="Web-{2966874D-59DA-55A5-A8D6-DCAF0EBE1864}" dt="2024-05-23T05:50:11.060" v="1642" actId="1076"/>
          <ac:spMkLst>
            <pc:docMk/>
            <pc:sldMk cId="933799134" sldId="293"/>
            <ac:spMk id="8" creationId="{3D746541-DE4A-60F7-2710-52C31D1FE5C6}"/>
          </ac:spMkLst>
        </pc:spChg>
        <pc:spChg chg="mod">
          <ac:chgData name="JAMIU AROGUNDADE" userId="S::jamiu.arogundade@yorksj.ac.uk::6ec29c80-e9fc-4097-bc33-f07fa6436be4" providerId="AD" clId="Web-{2966874D-59DA-55A5-A8D6-DCAF0EBE1864}" dt="2024-05-23T05:52:10.579" v="1674" actId="20577"/>
          <ac:spMkLst>
            <pc:docMk/>
            <pc:sldMk cId="933799134" sldId="293"/>
            <ac:spMk id="9" creationId="{CD663BAD-E4E7-B427-9CB9-2083B5154175}"/>
          </ac:spMkLst>
        </pc:spChg>
        <pc:spChg chg="mod">
          <ac:chgData name="JAMIU AROGUNDADE" userId="S::jamiu.arogundade@yorksj.ac.uk::6ec29c80-e9fc-4097-bc33-f07fa6436be4" providerId="AD" clId="Web-{2966874D-59DA-55A5-A8D6-DCAF0EBE1864}" dt="2024-05-23T05:51:25.391" v="1650" actId="1076"/>
          <ac:spMkLst>
            <pc:docMk/>
            <pc:sldMk cId="933799134" sldId="293"/>
            <ac:spMk id="11" creationId="{D99EBDF2-EA72-A4E3-7145-897C035AF027}"/>
          </ac:spMkLst>
        </pc:spChg>
        <pc:grpChg chg="mod">
          <ac:chgData name="JAMIU AROGUNDADE" userId="S::jamiu.arogundade@yorksj.ac.uk::6ec29c80-e9fc-4097-bc33-f07fa6436be4" providerId="AD" clId="Web-{2966874D-59DA-55A5-A8D6-DCAF0EBE1864}" dt="2024-05-23T05:54:55.959" v="1689" actId="1076"/>
          <ac:grpSpMkLst>
            <pc:docMk/>
            <pc:sldMk cId="933799134" sldId="293"/>
            <ac:grpSpMk id="7" creationId="{ACE455EC-269A-0572-EF38-D7B94D3B73F6}"/>
          </ac:grpSpMkLst>
        </pc:grpChg>
        <pc:picChg chg="mod">
          <ac:chgData name="JAMIU AROGUNDADE" userId="S::jamiu.arogundade@yorksj.ac.uk::6ec29c80-e9fc-4097-bc33-f07fa6436be4" providerId="AD" clId="Web-{2966874D-59DA-55A5-A8D6-DCAF0EBE1864}" dt="2024-05-23T05:48:43.150" v="1636" actId="14100"/>
          <ac:picMkLst>
            <pc:docMk/>
            <pc:sldMk cId="933799134" sldId="293"/>
            <ac:picMk id="5" creationId="{20B7AC2E-2912-0FD1-AE81-8CAE930C6FB1}"/>
          </ac:picMkLst>
        </pc:picChg>
        <pc:picChg chg="mod">
          <ac:chgData name="JAMIU AROGUNDADE" userId="S::jamiu.arogundade@yorksj.ac.uk::6ec29c80-e9fc-4097-bc33-f07fa6436be4" providerId="AD" clId="Web-{2966874D-59DA-55A5-A8D6-DCAF0EBE1864}" dt="2024-05-23T05:48:10.008" v="1631" actId="14100"/>
          <ac:picMkLst>
            <pc:docMk/>
            <pc:sldMk cId="933799134" sldId="293"/>
            <ac:picMk id="6" creationId="{AEDFF6AF-EE14-721A-3B38-0AFD5B655DCA}"/>
          </ac:picMkLst>
        </pc:picChg>
      </pc:sldChg>
      <pc:sldChg chg="delSp modSp">
        <pc:chgData name="JAMIU AROGUNDADE" userId="S::jamiu.arogundade@yorksj.ac.uk::6ec29c80-e9fc-4097-bc33-f07fa6436be4" providerId="AD" clId="Web-{2966874D-59DA-55A5-A8D6-DCAF0EBE1864}" dt="2024-05-23T05:47:00.240" v="1624" actId="1076"/>
        <pc:sldMkLst>
          <pc:docMk/>
          <pc:sldMk cId="215850143" sldId="294"/>
        </pc:sldMkLst>
        <pc:spChg chg="mod">
          <ac:chgData name="JAMIU AROGUNDADE" userId="S::jamiu.arogundade@yorksj.ac.uk::6ec29c80-e9fc-4097-bc33-f07fa6436be4" providerId="AD" clId="Web-{2966874D-59DA-55A5-A8D6-DCAF0EBE1864}" dt="2024-05-23T05:46:43.787" v="1620" actId="1076"/>
          <ac:spMkLst>
            <pc:docMk/>
            <pc:sldMk cId="215850143" sldId="294"/>
            <ac:spMk id="3" creationId="{93A22273-85E5-FEF9-6089-02774F12E87C}"/>
          </ac:spMkLst>
        </pc:spChg>
        <pc:spChg chg="del">
          <ac:chgData name="JAMIU AROGUNDADE" userId="S::jamiu.arogundade@yorksj.ac.uk::6ec29c80-e9fc-4097-bc33-f07fa6436be4" providerId="AD" clId="Web-{2966874D-59DA-55A5-A8D6-DCAF0EBE1864}" dt="2024-05-23T05:44:24.324" v="1571"/>
          <ac:spMkLst>
            <pc:docMk/>
            <pc:sldMk cId="215850143" sldId="294"/>
            <ac:spMk id="4" creationId="{99EB445D-781C-C078-7556-26FFE4E4D6D3}"/>
          </ac:spMkLst>
        </pc:spChg>
        <pc:spChg chg="mod">
          <ac:chgData name="JAMIU AROGUNDADE" userId="S::jamiu.arogundade@yorksj.ac.uk::6ec29c80-e9fc-4097-bc33-f07fa6436be4" providerId="AD" clId="Web-{2966874D-59DA-55A5-A8D6-DCAF0EBE1864}" dt="2024-05-23T05:46:37.193" v="1619" actId="20577"/>
          <ac:spMkLst>
            <pc:docMk/>
            <pc:sldMk cId="215850143" sldId="294"/>
            <ac:spMk id="5" creationId="{1F283C26-8426-9301-5E95-44BAE2D0F81B}"/>
          </ac:spMkLst>
        </pc:spChg>
        <pc:spChg chg="mod">
          <ac:chgData name="JAMIU AROGUNDADE" userId="S::jamiu.arogundade@yorksj.ac.uk::6ec29c80-e9fc-4097-bc33-f07fa6436be4" providerId="AD" clId="Web-{2966874D-59DA-55A5-A8D6-DCAF0EBE1864}" dt="2024-05-23T05:46:22.348" v="1618" actId="1076"/>
          <ac:spMkLst>
            <pc:docMk/>
            <pc:sldMk cId="215850143" sldId="294"/>
            <ac:spMk id="6" creationId="{9D700E35-9161-6A87-2B0F-F158EB35B6E5}"/>
          </ac:spMkLst>
        </pc:spChg>
        <pc:spChg chg="mod">
          <ac:chgData name="JAMIU AROGUNDADE" userId="S::jamiu.arogundade@yorksj.ac.uk::6ec29c80-e9fc-4097-bc33-f07fa6436be4" providerId="AD" clId="Web-{2966874D-59DA-55A5-A8D6-DCAF0EBE1864}" dt="2024-05-23T05:46:47.849" v="1621" actId="1076"/>
          <ac:spMkLst>
            <pc:docMk/>
            <pc:sldMk cId="215850143" sldId="294"/>
            <ac:spMk id="7" creationId="{5B6A8956-49B4-7C47-E4D7-DF45014F2775}"/>
          </ac:spMkLst>
        </pc:spChg>
        <pc:picChg chg="mod">
          <ac:chgData name="JAMIU AROGUNDADE" userId="S::jamiu.arogundade@yorksj.ac.uk::6ec29c80-e9fc-4097-bc33-f07fa6436be4" providerId="AD" clId="Web-{2966874D-59DA-55A5-A8D6-DCAF0EBE1864}" dt="2024-05-23T05:47:00.240" v="1624" actId="1076"/>
          <ac:picMkLst>
            <pc:docMk/>
            <pc:sldMk cId="215850143" sldId="294"/>
            <ac:picMk id="9" creationId="{9A1D9894-2E4C-1016-7413-9E33F0646D9B}"/>
          </ac:picMkLst>
        </pc:picChg>
        <pc:picChg chg="mod">
          <ac:chgData name="JAMIU AROGUNDADE" userId="S::jamiu.arogundade@yorksj.ac.uk::6ec29c80-e9fc-4097-bc33-f07fa6436be4" providerId="AD" clId="Web-{2966874D-59DA-55A5-A8D6-DCAF0EBE1864}" dt="2024-05-23T05:46:14.504" v="1616" actId="1076"/>
          <ac:picMkLst>
            <pc:docMk/>
            <pc:sldMk cId="215850143" sldId="294"/>
            <ac:picMk id="10" creationId="{3E3A576E-24A1-E272-810A-B3F95CD74589}"/>
          </ac:picMkLst>
        </pc:picChg>
        <pc:picChg chg="mod">
          <ac:chgData name="JAMIU AROGUNDADE" userId="S::jamiu.arogundade@yorksj.ac.uk::6ec29c80-e9fc-4097-bc33-f07fa6436be4" providerId="AD" clId="Web-{2966874D-59DA-55A5-A8D6-DCAF0EBE1864}" dt="2024-05-23T05:46:55.693" v="1623" actId="1076"/>
          <ac:picMkLst>
            <pc:docMk/>
            <pc:sldMk cId="215850143" sldId="294"/>
            <ac:picMk id="11" creationId="{B8078D4E-F886-98C3-DB31-6F833116FD44}"/>
          </ac:picMkLst>
        </pc:picChg>
      </pc:sldChg>
      <pc:sldChg chg="delSp modSp">
        <pc:chgData name="JAMIU AROGUNDADE" userId="S::jamiu.arogundade@yorksj.ac.uk::6ec29c80-e9fc-4097-bc33-f07fa6436be4" providerId="AD" clId="Web-{2966874D-59DA-55A5-A8D6-DCAF0EBE1864}" dt="2024-05-23T05:57:49.669" v="1741"/>
        <pc:sldMkLst>
          <pc:docMk/>
          <pc:sldMk cId="2698810661" sldId="295"/>
        </pc:sldMkLst>
        <pc:spChg chg="mod">
          <ac:chgData name="JAMIU AROGUNDADE" userId="S::jamiu.arogundade@yorksj.ac.uk::6ec29c80-e9fc-4097-bc33-f07fa6436be4" providerId="AD" clId="Web-{2966874D-59DA-55A5-A8D6-DCAF0EBE1864}" dt="2024-05-23T05:55:46.602" v="1711" actId="1076"/>
          <ac:spMkLst>
            <pc:docMk/>
            <pc:sldMk cId="2698810661" sldId="295"/>
            <ac:spMk id="3" creationId="{48408C66-75D2-B21A-C2BC-100070C93D1A}"/>
          </ac:spMkLst>
        </pc:spChg>
        <pc:spChg chg="mod">
          <ac:chgData name="JAMIU AROGUNDADE" userId="S::jamiu.arogundade@yorksj.ac.uk::6ec29c80-e9fc-4097-bc33-f07fa6436be4" providerId="AD" clId="Web-{2966874D-59DA-55A5-A8D6-DCAF0EBE1864}" dt="2024-05-23T05:57:23.699" v="1737" actId="1076"/>
          <ac:spMkLst>
            <pc:docMk/>
            <pc:sldMk cId="2698810661" sldId="295"/>
            <ac:spMk id="4" creationId="{4B2924CB-1F93-D2C0-A129-9B30D67A979F}"/>
          </ac:spMkLst>
        </pc:spChg>
        <pc:spChg chg="mod">
          <ac:chgData name="JAMIU AROGUNDADE" userId="S::jamiu.arogundade@yorksj.ac.uk::6ec29c80-e9fc-4097-bc33-f07fa6436be4" providerId="AD" clId="Web-{2966874D-59DA-55A5-A8D6-DCAF0EBE1864}" dt="2024-05-23T05:57:29.933" v="1738" actId="1076"/>
          <ac:spMkLst>
            <pc:docMk/>
            <pc:sldMk cId="2698810661" sldId="295"/>
            <ac:spMk id="5" creationId="{D51196D5-78C7-D9EF-12BE-6E033EFF9C84}"/>
          </ac:spMkLst>
        </pc:spChg>
        <pc:spChg chg="mod">
          <ac:chgData name="JAMIU AROGUNDADE" userId="S::jamiu.arogundade@yorksj.ac.uk::6ec29c80-e9fc-4097-bc33-f07fa6436be4" providerId="AD" clId="Web-{2966874D-59DA-55A5-A8D6-DCAF0EBE1864}" dt="2024-05-23T05:57:39.294" v="1739" actId="1076"/>
          <ac:spMkLst>
            <pc:docMk/>
            <pc:sldMk cId="2698810661" sldId="295"/>
            <ac:spMk id="6" creationId="{3C71D3DD-08E4-622F-30D9-928D93C93F94}"/>
          </ac:spMkLst>
        </pc:spChg>
        <pc:spChg chg="mod">
          <ac:chgData name="JAMIU AROGUNDADE" userId="S::jamiu.arogundade@yorksj.ac.uk::6ec29c80-e9fc-4097-bc33-f07fa6436be4" providerId="AD" clId="Web-{2966874D-59DA-55A5-A8D6-DCAF0EBE1864}" dt="2024-05-23T05:56:07.384" v="1715" actId="1076"/>
          <ac:spMkLst>
            <pc:docMk/>
            <pc:sldMk cId="2698810661" sldId="295"/>
            <ac:spMk id="8" creationId="{D4ED69BF-A85D-3C5B-6BD4-1A9CB2E55BB3}"/>
          </ac:spMkLst>
        </pc:spChg>
        <pc:spChg chg="del">
          <ac:chgData name="JAMIU AROGUNDADE" userId="S::jamiu.arogundade@yorksj.ac.uk::6ec29c80-e9fc-4097-bc33-f07fa6436be4" providerId="AD" clId="Web-{2966874D-59DA-55A5-A8D6-DCAF0EBE1864}" dt="2024-05-23T05:57:49.669" v="1741"/>
          <ac:spMkLst>
            <pc:docMk/>
            <pc:sldMk cId="2698810661" sldId="295"/>
            <ac:spMk id="13" creationId="{FA74663B-0FDA-EB77-DC97-8ABBEA3698C9}"/>
          </ac:spMkLst>
        </pc:spChg>
        <pc:picChg chg="mod">
          <ac:chgData name="JAMIU AROGUNDADE" userId="S::jamiu.arogundade@yorksj.ac.uk::6ec29c80-e9fc-4097-bc33-f07fa6436be4" providerId="AD" clId="Web-{2966874D-59DA-55A5-A8D6-DCAF0EBE1864}" dt="2024-05-23T05:56:32.838" v="1720" actId="1076"/>
          <ac:picMkLst>
            <pc:docMk/>
            <pc:sldMk cId="2698810661" sldId="295"/>
            <ac:picMk id="9" creationId="{9A1D9894-2E4C-1016-7413-9E33F0646D9B}"/>
          </ac:picMkLst>
        </pc:picChg>
        <pc:picChg chg="mod">
          <ac:chgData name="JAMIU AROGUNDADE" userId="S::jamiu.arogundade@yorksj.ac.uk::6ec29c80-e9fc-4097-bc33-f07fa6436be4" providerId="AD" clId="Web-{2966874D-59DA-55A5-A8D6-DCAF0EBE1864}" dt="2024-05-23T05:57:43.325" v="1740" actId="1076"/>
          <ac:picMkLst>
            <pc:docMk/>
            <pc:sldMk cId="2698810661" sldId="295"/>
            <ac:picMk id="10" creationId="{3E3A576E-24A1-E272-810A-B3F95CD74589}"/>
          </ac:picMkLst>
        </pc:picChg>
        <pc:picChg chg="mod">
          <ac:chgData name="JAMIU AROGUNDADE" userId="S::jamiu.arogundade@yorksj.ac.uk::6ec29c80-e9fc-4097-bc33-f07fa6436be4" providerId="AD" clId="Web-{2966874D-59DA-55A5-A8D6-DCAF0EBE1864}" dt="2024-05-23T05:56:25.869" v="1719" actId="1076"/>
          <ac:picMkLst>
            <pc:docMk/>
            <pc:sldMk cId="2698810661" sldId="295"/>
            <ac:picMk id="11" creationId="{B8078D4E-F886-98C3-DB31-6F833116FD44}"/>
          </ac:picMkLst>
        </pc:picChg>
      </pc:sldChg>
      <pc:sldChg chg="modSp">
        <pc:chgData name="JAMIU AROGUNDADE" userId="S::jamiu.arogundade@yorksj.ac.uk::6ec29c80-e9fc-4097-bc33-f07fa6436be4" providerId="AD" clId="Web-{2966874D-59DA-55A5-A8D6-DCAF0EBE1864}" dt="2024-05-23T05:13:33.194" v="1140" actId="20577"/>
        <pc:sldMkLst>
          <pc:docMk/>
          <pc:sldMk cId="2986320850" sldId="297"/>
        </pc:sldMkLst>
        <pc:spChg chg="mod">
          <ac:chgData name="JAMIU AROGUNDADE" userId="S::jamiu.arogundade@yorksj.ac.uk::6ec29c80-e9fc-4097-bc33-f07fa6436be4" providerId="AD" clId="Web-{2966874D-59DA-55A5-A8D6-DCAF0EBE1864}" dt="2024-05-23T05:13:33.194" v="1140" actId="20577"/>
          <ac:spMkLst>
            <pc:docMk/>
            <pc:sldMk cId="2986320850" sldId="297"/>
            <ac:spMk id="9" creationId="{D6451740-3CDA-9F29-503A-12A5AF355A55}"/>
          </ac:spMkLst>
        </pc:spChg>
      </pc:sldChg>
      <pc:sldChg chg="addSp delSp modSp">
        <pc:chgData name="JAMIU AROGUNDADE" userId="S::jamiu.arogundade@yorksj.ac.uk::6ec29c80-e9fc-4097-bc33-f07fa6436be4" providerId="AD" clId="Web-{2966874D-59DA-55A5-A8D6-DCAF0EBE1864}" dt="2024-05-23T05:14:14.633" v="1143" actId="20577"/>
        <pc:sldMkLst>
          <pc:docMk/>
          <pc:sldMk cId="3775193512" sldId="298"/>
        </pc:sldMkLst>
        <pc:spChg chg="del">
          <ac:chgData name="JAMIU AROGUNDADE" userId="S::jamiu.arogundade@yorksj.ac.uk::6ec29c80-e9fc-4097-bc33-f07fa6436be4" providerId="AD" clId="Web-{2966874D-59DA-55A5-A8D6-DCAF0EBE1864}" dt="2024-05-23T03:35:37.362" v="2"/>
          <ac:spMkLst>
            <pc:docMk/>
            <pc:sldMk cId="3775193512" sldId="298"/>
            <ac:spMk id="2" creationId="{1759C3BF-6FE6-84CD-35F2-2FCADD5402F8}"/>
          </ac:spMkLst>
        </pc:spChg>
        <pc:spChg chg="add">
          <ac:chgData name="JAMIU AROGUNDADE" userId="S::jamiu.arogundade@yorksj.ac.uk::6ec29c80-e9fc-4097-bc33-f07fa6436be4" providerId="AD" clId="Web-{2966874D-59DA-55A5-A8D6-DCAF0EBE1864}" dt="2024-05-23T03:35:38.175" v="3"/>
          <ac:spMkLst>
            <pc:docMk/>
            <pc:sldMk cId="3775193512" sldId="298"/>
            <ac:spMk id="5" creationId="{FA64C264-C64E-B220-07F1-9EFAFAA9AC59}"/>
          </ac:spMkLst>
        </pc:spChg>
        <pc:spChg chg="mod">
          <ac:chgData name="JAMIU AROGUNDADE" userId="S::jamiu.arogundade@yorksj.ac.uk::6ec29c80-e9fc-4097-bc33-f07fa6436be4" providerId="AD" clId="Web-{2966874D-59DA-55A5-A8D6-DCAF0EBE1864}" dt="2024-05-23T05:14:14.633" v="1143" actId="20577"/>
          <ac:spMkLst>
            <pc:docMk/>
            <pc:sldMk cId="3775193512" sldId="298"/>
            <ac:spMk id="9" creationId="{D6451740-3CDA-9F29-503A-12A5AF355A55}"/>
          </ac:spMkLst>
        </pc:spChg>
      </pc:sldChg>
      <pc:sldChg chg="add replId">
        <pc:chgData name="JAMIU AROGUNDADE" userId="S::jamiu.arogundade@yorksj.ac.uk::6ec29c80-e9fc-4097-bc33-f07fa6436be4" providerId="AD" clId="Web-{2966874D-59DA-55A5-A8D6-DCAF0EBE1864}" dt="2024-05-23T03:45:34.915" v="102"/>
        <pc:sldMkLst>
          <pc:docMk/>
          <pc:sldMk cId="3395692728" sldId="299"/>
        </pc:sldMkLst>
      </pc:sldChg>
      <pc:sldChg chg="addSp delSp modSp add replId">
        <pc:chgData name="JAMIU AROGUNDADE" userId="S::jamiu.arogundade@yorksj.ac.uk::6ec29c80-e9fc-4097-bc33-f07fa6436be4" providerId="AD" clId="Web-{2966874D-59DA-55A5-A8D6-DCAF0EBE1864}" dt="2024-05-23T04:02:17.287" v="301"/>
        <pc:sldMkLst>
          <pc:docMk/>
          <pc:sldMk cId="1740312830" sldId="300"/>
        </pc:sldMkLst>
        <pc:spChg chg="add del mod">
          <ac:chgData name="JAMIU AROGUNDADE" userId="S::jamiu.arogundade@yorksj.ac.uk::6ec29c80-e9fc-4097-bc33-f07fa6436be4" providerId="AD" clId="Web-{2966874D-59DA-55A5-A8D6-DCAF0EBE1864}" dt="2024-05-23T03:50:06.850" v="155"/>
          <ac:spMkLst>
            <pc:docMk/>
            <pc:sldMk cId="1740312830" sldId="300"/>
            <ac:spMk id="3" creationId="{7D2797FA-69CA-4033-A673-23DA3F4366FD}"/>
          </ac:spMkLst>
        </pc:spChg>
        <pc:spChg chg="del">
          <ac:chgData name="JAMIU AROGUNDADE" userId="S::jamiu.arogundade@yorksj.ac.uk::6ec29c80-e9fc-4097-bc33-f07fa6436be4" providerId="AD" clId="Web-{2966874D-59DA-55A5-A8D6-DCAF0EBE1864}" dt="2024-05-23T03:49:54.459" v="152"/>
          <ac:spMkLst>
            <pc:docMk/>
            <pc:sldMk cId="1740312830" sldId="300"/>
            <ac:spMk id="5" creationId="{E3784D8D-FC8E-8A72-DF36-1684674B32C9}"/>
          </ac:spMkLst>
        </pc:spChg>
        <pc:spChg chg="add mod">
          <ac:chgData name="JAMIU AROGUNDADE" userId="S::jamiu.arogundade@yorksj.ac.uk::6ec29c80-e9fc-4097-bc33-f07fa6436be4" providerId="AD" clId="Web-{2966874D-59DA-55A5-A8D6-DCAF0EBE1864}" dt="2024-05-23T04:02:00.021" v="293" actId="1076"/>
          <ac:spMkLst>
            <pc:docMk/>
            <pc:sldMk cId="1740312830" sldId="300"/>
            <ac:spMk id="8" creationId="{A032D508-7CA3-A169-1359-FD1BD144C3E0}"/>
          </ac:spMkLst>
        </pc:spChg>
        <pc:spChg chg="add mod">
          <ac:chgData name="JAMIU AROGUNDADE" userId="S::jamiu.arogundade@yorksj.ac.uk::6ec29c80-e9fc-4097-bc33-f07fa6436be4" providerId="AD" clId="Web-{2966874D-59DA-55A5-A8D6-DCAF0EBE1864}" dt="2024-05-23T03:55:30.328" v="234" actId="20577"/>
          <ac:spMkLst>
            <pc:docMk/>
            <pc:sldMk cId="1740312830" sldId="300"/>
            <ac:spMk id="10" creationId="{D653DEB7-D3B8-4811-D55F-1D47113AA04A}"/>
          </ac:spMkLst>
        </pc:spChg>
        <pc:spChg chg="mod">
          <ac:chgData name="JAMIU AROGUNDADE" userId="S::jamiu.arogundade@yorksj.ac.uk::6ec29c80-e9fc-4097-bc33-f07fa6436be4" providerId="AD" clId="Web-{2966874D-59DA-55A5-A8D6-DCAF0EBE1864}" dt="2024-05-23T03:56:13.720" v="239" actId="1076"/>
          <ac:spMkLst>
            <pc:docMk/>
            <pc:sldMk cId="1740312830" sldId="300"/>
            <ac:spMk id="13" creationId="{00000000-0000-0000-0000-000000000000}"/>
          </ac:spMkLst>
        </pc:spChg>
        <pc:spChg chg="del">
          <ac:chgData name="JAMIU AROGUNDADE" userId="S::jamiu.arogundade@yorksj.ac.uk::6ec29c80-e9fc-4097-bc33-f07fa6436be4" providerId="AD" clId="Web-{2966874D-59DA-55A5-A8D6-DCAF0EBE1864}" dt="2024-05-23T03:50:02.396" v="154"/>
          <ac:spMkLst>
            <pc:docMk/>
            <pc:sldMk cId="1740312830" sldId="300"/>
            <ac:spMk id="14" creationId="{00000000-0000-0000-0000-000000000000}"/>
          </ac:spMkLst>
        </pc:spChg>
        <pc:spChg chg="del">
          <ac:chgData name="JAMIU AROGUNDADE" userId="S::jamiu.arogundade@yorksj.ac.uk::6ec29c80-e9fc-4097-bc33-f07fa6436be4" providerId="AD" clId="Web-{2966874D-59DA-55A5-A8D6-DCAF0EBE1864}" dt="2024-05-23T03:49:59.303" v="153"/>
          <ac:spMkLst>
            <pc:docMk/>
            <pc:sldMk cId="1740312830" sldId="300"/>
            <ac:spMk id="16" creationId="{D9B3B3F0-E9B4-B51D-9316-131F81B19915}"/>
          </ac:spMkLst>
        </pc:spChg>
        <pc:picChg chg="add mod">
          <ac:chgData name="JAMIU AROGUNDADE" userId="S::jamiu.arogundade@yorksj.ac.uk::6ec29c80-e9fc-4097-bc33-f07fa6436be4" providerId="AD" clId="Web-{2966874D-59DA-55A5-A8D6-DCAF0EBE1864}" dt="2024-05-23T04:02:06.693" v="297" actId="1076"/>
          <ac:picMkLst>
            <pc:docMk/>
            <pc:sldMk cId="1740312830" sldId="300"/>
            <ac:picMk id="4" creationId="{D5F47937-F283-BFC8-CFC1-4FAE43FE7B49}"/>
          </ac:picMkLst>
        </pc:picChg>
        <pc:picChg chg="add mod">
          <ac:chgData name="JAMIU AROGUNDADE" userId="S::jamiu.arogundade@yorksj.ac.uk::6ec29c80-e9fc-4097-bc33-f07fa6436be4" providerId="AD" clId="Web-{2966874D-59DA-55A5-A8D6-DCAF0EBE1864}" dt="2024-05-23T04:02:11.912" v="299" actId="14100"/>
          <ac:picMkLst>
            <pc:docMk/>
            <pc:sldMk cId="1740312830" sldId="300"/>
            <ac:picMk id="6" creationId="{086920D7-E8B2-2E0E-F484-72369667FB84}"/>
          </ac:picMkLst>
        </pc:picChg>
        <pc:picChg chg="add del mod">
          <ac:chgData name="JAMIU AROGUNDADE" userId="S::jamiu.arogundade@yorksj.ac.uk::6ec29c80-e9fc-4097-bc33-f07fa6436be4" providerId="AD" clId="Web-{2966874D-59DA-55A5-A8D6-DCAF0EBE1864}" dt="2024-05-23T04:02:17.287" v="301"/>
          <ac:picMkLst>
            <pc:docMk/>
            <pc:sldMk cId="1740312830" sldId="300"/>
            <ac:picMk id="11" creationId="{1E055040-0ED4-DF57-6D32-9CBA1C4ACA81}"/>
          </ac:picMkLst>
        </pc:picChg>
        <pc:picChg chg="add del mod">
          <ac:chgData name="JAMIU AROGUNDADE" userId="S::jamiu.arogundade@yorksj.ac.uk::6ec29c80-e9fc-4097-bc33-f07fa6436be4" providerId="AD" clId="Web-{2966874D-59DA-55A5-A8D6-DCAF0EBE1864}" dt="2024-05-23T04:02:14.693" v="300"/>
          <ac:picMkLst>
            <pc:docMk/>
            <pc:sldMk cId="1740312830" sldId="300"/>
            <ac:picMk id="12" creationId="{B391FCFA-8D52-892A-19D5-E0871068CB3C}"/>
          </ac:picMkLst>
        </pc:picChg>
      </pc:sldChg>
      <pc:sldChg chg="addSp delSp modSp add replId">
        <pc:chgData name="JAMIU AROGUNDADE" userId="S::jamiu.arogundade@yorksj.ac.uk::6ec29c80-e9fc-4097-bc33-f07fa6436be4" providerId="AD" clId="Web-{2966874D-59DA-55A5-A8D6-DCAF0EBE1864}" dt="2024-05-23T04:09:10.472" v="420" actId="1076"/>
        <pc:sldMkLst>
          <pc:docMk/>
          <pc:sldMk cId="1326175144" sldId="301"/>
        </pc:sldMkLst>
        <pc:spChg chg="add del">
          <ac:chgData name="JAMIU AROGUNDADE" userId="S::jamiu.arogundade@yorksj.ac.uk::6ec29c80-e9fc-4097-bc33-f07fa6436be4" providerId="AD" clId="Web-{2966874D-59DA-55A5-A8D6-DCAF0EBE1864}" dt="2024-05-23T03:56:26.111" v="241"/>
          <ac:spMkLst>
            <pc:docMk/>
            <pc:sldMk cId="1326175144" sldId="301"/>
            <ac:spMk id="3" creationId="{FE0536BD-1A5C-26DE-1FBF-15C8AE7EDE02}"/>
          </ac:spMkLst>
        </pc:spChg>
        <pc:spChg chg="del">
          <ac:chgData name="JAMIU AROGUNDADE" userId="S::jamiu.arogundade@yorksj.ac.uk::6ec29c80-e9fc-4097-bc33-f07fa6436be4" providerId="AD" clId="Web-{2966874D-59DA-55A5-A8D6-DCAF0EBE1864}" dt="2024-05-23T03:56:37.627" v="244"/>
          <ac:spMkLst>
            <pc:docMk/>
            <pc:sldMk cId="1326175144" sldId="301"/>
            <ac:spMk id="5" creationId="{E3784D8D-FC8E-8A72-DF36-1684674B32C9}"/>
          </ac:spMkLst>
        </pc:spChg>
        <pc:spChg chg="add del mod">
          <ac:chgData name="JAMIU AROGUNDADE" userId="S::jamiu.arogundade@yorksj.ac.uk::6ec29c80-e9fc-4097-bc33-f07fa6436be4" providerId="AD" clId="Web-{2966874D-59DA-55A5-A8D6-DCAF0EBE1864}" dt="2024-05-23T03:56:34.471" v="243"/>
          <ac:spMkLst>
            <pc:docMk/>
            <pc:sldMk cId="1326175144" sldId="301"/>
            <ac:spMk id="6" creationId="{0F536A36-B685-796C-A70A-8EAC434FB263}"/>
          </ac:spMkLst>
        </pc:spChg>
        <pc:spChg chg="add mod">
          <ac:chgData name="JAMIU AROGUNDADE" userId="S::jamiu.arogundade@yorksj.ac.uk::6ec29c80-e9fc-4097-bc33-f07fa6436be4" providerId="AD" clId="Web-{2966874D-59DA-55A5-A8D6-DCAF0EBE1864}" dt="2024-05-23T04:09:10.472" v="420" actId="1076"/>
          <ac:spMkLst>
            <pc:docMk/>
            <pc:sldMk cId="1326175144" sldId="301"/>
            <ac:spMk id="8" creationId="{A46CDF38-D833-CCBF-8A32-D0D8209A5CA6}"/>
          </ac:spMkLst>
        </pc:spChg>
        <pc:spChg chg="add del mod">
          <ac:chgData name="JAMIU AROGUNDADE" userId="S::jamiu.arogundade@yorksj.ac.uk::6ec29c80-e9fc-4097-bc33-f07fa6436be4" providerId="AD" clId="Web-{2966874D-59DA-55A5-A8D6-DCAF0EBE1864}" dt="2024-05-23T03:56:50.268" v="247"/>
          <ac:spMkLst>
            <pc:docMk/>
            <pc:sldMk cId="1326175144" sldId="301"/>
            <ac:spMk id="10" creationId="{D767442C-3F51-4608-1303-EBF3CD2D9104}"/>
          </ac:spMkLst>
        </pc:spChg>
        <pc:spChg chg="del">
          <ac:chgData name="JAMIU AROGUNDADE" userId="S::jamiu.arogundade@yorksj.ac.uk::6ec29c80-e9fc-4097-bc33-f07fa6436be4" providerId="AD" clId="Web-{2966874D-59DA-55A5-A8D6-DCAF0EBE1864}" dt="2024-05-23T03:56:28.393" v="242"/>
          <ac:spMkLst>
            <pc:docMk/>
            <pc:sldMk cId="1326175144" sldId="301"/>
            <ac:spMk id="13" creationId="{00000000-0000-0000-0000-000000000000}"/>
          </ac:spMkLst>
        </pc:spChg>
        <pc:spChg chg="del">
          <ac:chgData name="JAMIU AROGUNDADE" userId="S::jamiu.arogundade@yorksj.ac.uk::6ec29c80-e9fc-4097-bc33-f07fa6436be4" providerId="AD" clId="Web-{2966874D-59DA-55A5-A8D6-DCAF0EBE1864}" dt="2024-05-23T03:56:43.174" v="246"/>
          <ac:spMkLst>
            <pc:docMk/>
            <pc:sldMk cId="1326175144" sldId="301"/>
            <ac:spMk id="14" creationId="{00000000-0000-0000-0000-000000000000}"/>
          </ac:spMkLst>
        </pc:spChg>
        <pc:spChg chg="del">
          <ac:chgData name="JAMIU AROGUNDADE" userId="S::jamiu.arogundade@yorksj.ac.uk::6ec29c80-e9fc-4097-bc33-f07fa6436be4" providerId="AD" clId="Web-{2966874D-59DA-55A5-A8D6-DCAF0EBE1864}" dt="2024-05-23T03:56:53.362" v="248"/>
          <ac:spMkLst>
            <pc:docMk/>
            <pc:sldMk cId="1326175144" sldId="301"/>
            <ac:spMk id="16" creationId="{D9B3B3F0-E9B4-B51D-9316-131F81B19915}"/>
          </ac:spMkLst>
        </pc:spChg>
        <pc:spChg chg="add mod">
          <ac:chgData name="JAMIU AROGUNDADE" userId="S::jamiu.arogundade@yorksj.ac.uk::6ec29c80-e9fc-4097-bc33-f07fa6436be4" providerId="AD" clId="Web-{2966874D-59DA-55A5-A8D6-DCAF0EBE1864}" dt="2024-05-23T04:07:52.704" v="398" actId="20577"/>
          <ac:spMkLst>
            <pc:docMk/>
            <pc:sldMk cId="1326175144" sldId="301"/>
            <ac:spMk id="18" creationId="{E2F72D51-CBB2-E78F-D37E-D82361B39967}"/>
          </ac:spMkLst>
        </pc:spChg>
        <pc:spChg chg="add mod">
          <ac:chgData name="JAMIU AROGUNDADE" userId="S::jamiu.arogundade@yorksj.ac.uk::6ec29c80-e9fc-4097-bc33-f07fa6436be4" providerId="AD" clId="Web-{2966874D-59DA-55A5-A8D6-DCAF0EBE1864}" dt="2024-05-23T04:07:54.126" v="399" actId="20577"/>
          <ac:spMkLst>
            <pc:docMk/>
            <pc:sldMk cId="1326175144" sldId="301"/>
            <ac:spMk id="20" creationId="{88984D17-FF86-BF40-3A49-D3F16C8EAEAE}"/>
          </ac:spMkLst>
        </pc:spChg>
        <pc:spChg chg="add mod">
          <ac:chgData name="JAMIU AROGUNDADE" userId="S::jamiu.arogundade@yorksj.ac.uk::6ec29c80-e9fc-4097-bc33-f07fa6436be4" providerId="AD" clId="Web-{2966874D-59DA-55A5-A8D6-DCAF0EBE1864}" dt="2024-05-23T04:08:52.315" v="418" actId="1076"/>
          <ac:spMkLst>
            <pc:docMk/>
            <pc:sldMk cId="1326175144" sldId="301"/>
            <ac:spMk id="22" creationId="{0FFE9ADA-72E3-9E79-A83C-9C5593285A20}"/>
          </ac:spMkLst>
        </pc:spChg>
        <pc:picChg chg="add mod">
          <ac:chgData name="JAMIU AROGUNDADE" userId="S::jamiu.arogundade@yorksj.ac.uk::6ec29c80-e9fc-4097-bc33-f07fa6436be4" providerId="AD" clId="Web-{2966874D-59DA-55A5-A8D6-DCAF0EBE1864}" dt="2024-05-23T04:04:51.854" v="324" actId="1076"/>
          <ac:picMkLst>
            <pc:docMk/>
            <pc:sldMk cId="1326175144" sldId="301"/>
            <ac:picMk id="11" creationId="{0855D4C4-3556-D6E3-D722-C3B0D5A8EE92}"/>
          </ac:picMkLst>
        </pc:picChg>
        <pc:picChg chg="add mod modCrop">
          <ac:chgData name="JAMIU AROGUNDADE" userId="S::jamiu.arogundade@yorksj.ac.uk::6ec29c80-e9fc-4097-bc33-f07fa6436be4" providerId="AD" clId="Web-{2966874D-59DA-55A5-A8D6-DCAF0EBE1864}" dt="2024-05-23T04:05:07.870" v="328" actId="1076"/>
          <ac:picMkLst>
            <pc:docMk/>
            <pc:sldMk cId="1326175144" sldId="301"/>
            <ac:picMk id="12" creationId="{2BFE9073-B701-E80B-7D0B-9BE61DBFC20F}"/>
          </ac:picMkLst>
        </pc:picChg>
        <pc:picChg chg="add mod">
          <ac:chgData name="JAMIU AROGUNDADE" userId="S::jamiu.arogundade@yorksj.ac.uk::6ec29c80-e9fc-4097-bc33-f07fa6436be4" providerId="AD" clId="Web-{2966874D-59DA-55A5-A8D6-DCAF0EBE1864}" dt="2024-05-23T04:04:58.479" v="325" actId="14100"/>
          <ac:picMkLst>
            <pc:docMk/>
            <pc:sldMk cId="1326175144" sldId="301"/>
            <ac:picMk id="15" creationId="{797F73DD-58DB-99D9-B994-05BBF97608DE}"/>
          </ac:picMkLst>
        </pc:picChg>
      </pc:sldChg>
      <pc:sldChg chg="add del replId">
        <pc:chgData name="JAMIU AROGUNDADE" userId="S::jamiu.arogundade@yorksj.ac.uk::6ec29c80-e9fc-4097-bc33-f07fa6436be4" providerId="AD" clId="Web-{2966874D-59DA-55A5-A8D6-DCAF0EBE1864}" dt="2024-05-23T04:35:37.529" v="793"/>
        <pc:sldMkLst>
          <pc:docMk/>
          <pc:sldMk cId="897568690" sldId="302"/>
        </pc:sldMkLst>
      </pc:sldChg>
      <pc:sldChg chg="addSp modSp add replId">
        <pc:chgData name="JAMIU AROGUNDADE" userId="S::jamiu.arogundade@yorksj.ac.uk::6ec29c80-e9fc-4097-bc33-f07fa6436be4" providerId="AD" clId="Web-{2966874D-59DA-55A5-A8D6-DCAF0EBE1864}" dt="2024-05-23T04:22:04.716" v="595" actId="20577"/>
        <pc:sldMkLst>
          <pc:docMk/>
          <pc:sldMk cId="2971502899" sldId="303"/>
        </pc:sldMkLst>
        <pc:spChg chg="add mod">
          <ac:chgData name="JAMIU AROGUNDADE" userId="S::jamiu.arogundade@yorksj.ac.uk::6ec29c80-e9fc-4097-bc33-f07fa6436be4" providerId="AD" clId="Web-{2966874D-59DA-55A5-A8D6-DCAF0EBE1864}" dt="2024-05-23T04:19:11.395" v="508" actId="1076"/>
          <ac:spMkLst>
            <pc:docMk/>
            <pc:sldMk cId="2971502899" sldId="303"/>
            <ac:spMk id="6" creationId="{68EE7B73-F851-470D-D9AF-33C19BC50C1D}"/>
          </ac:spMkLst>
        </pc:spChg>
        <pc:spChg chg="add mod">
          <ac:chgData name="JAMIU AROGUNDADE" userId="S::jamiu.arogundade@yorksj.ac.uk::6ec29c80-e9fc-4097-bc33-f07fa6436be4" providerId="AD" clId="Web-{2966874D-59DA-55A5-A8D6-DCAF0EBE1864}" dt="2024-05-23T04:20:19.694" v="555" actId="1076"/>
          <ac:spMkLst>
            <pc:docMk/>
            <pc:sldMk cId="2971502899" sldId="303"/>
            <ac:spMk id="9" creationId="{461B4380-C779-5080-1306-5E3D8311BAC1}"/>
          </ac:spMkLst>
        </pc:spChg>
        <pc:spChg chg="add mod">
          <ac:chgData name="JAMIU AROGUNDADE" userId="S::jamiu.arogundade@yorksj.ac.uk::6ec29c80-e9fc-4097-bc33-f07fa6436be4" providerId="AD" clId="Web-{2966874D-59DA-55A5-A8D6-DCAF0EBE1864}" dt="2024-05-23T04:22:04.716" v="595" actId="20577"/>
          <ac:spMkLst>
            <pc:docMk/>
            <pc:sldMk cId="2971502899" sldId="303"/>
            <ac:spMk id="10" creationId="{C99A8E8E-1A6D-D939-0963-09460EC27196}"/>
          </ac:spMkLst>
        </pc:spChg>
        <pc:picChg chg="add mod">
          <ac:chgData name="JAMIU AROGUNDADE" userId="S::jamiu.arogundade@yorksj.ac.uk::6ec29c80-e9fc-4097-bc33-f07fa6436be4" providerId="AD" clId="Web-{2966874D-59DA-55A5-A8D6-DCAF0EBE1864}" dt="2024-05-23T04:17:08.202" v="455" actId="1076"/>
          <ac:picMkLst>
            <pc:docMk/>
            <pc:sldMk cId="2971502899" sldId="303"/>
            <ac:picMk id="2" creationId="{F7B0C8C1-E6D9-9BF4-3A48-C468CA04DCC2}"/>
          </ac:picMkLst>
        </pc:picChg>
        <pc:picChg chg="add mod">
          <ac:chgData name="JAMIU AROGUNDADE" userId="S::jamiu.arogundade@yorksj.ac.uk::6ec29c80-e9fc-4097-bc33-f07fa6436be4" providerId="AD" clId="Web-{2966874D-59DA-55A5-A8D6-DCAF0EBE1864}" dt="2024-05-23T04:15:13.314" v="441" actId="14100"/>
          <ac:picMkLst>
            <pc:docMk/>
            <pc:sldMk cId="2971502899" sldId="303"/>
            <ac:picMk id="3" creationId="{D0DCA672-DEB0-5D58-56DE-9F5FB033B39A}"/>
          </ac:picMkLst>
        </pc:picChg>
        <pc:picChg chg="add mod">
          <ac:chgData name="JAMIU AROGUNDADE" userId="S::jamiu.arogundade@yorksj.ac.uk::6ec29c80-e9fc-4097-bc33-f07fa6436be4" providerId="AD" clId="Web-{2966874D-59DA-55A5-A8D6-DCAF0EBE1864}" dt="2024-05-23T04:15:57.050" v="447" actId="14100"/>
          <ac:picMkLst>
            <pc:docMk/>
            <pc:sldMk cId="2971502899" sldId="303"/>
            <ac:picMk id="4" creationId="{B7454890-BE08-7795-D856-1A0559EE0C9D}"/>
          </ac:picMkLst>
        </pc:picChg>
      </pc:sldChg>
      <pc:sldChg chg="addSp delSp modSp add replId">
        <pc:chgData name="JAMIU AROGUNDADE" userId="S::jamiu.arogundade@yorksj.ac.uk::6ec29c80-e9fc-4097-bc33-f07fa6436be4" providerId="AD" clId="Web-{2966874D-59DA-55A5-A8D6-DCAF0EBE1864}" dt="2024-05-23T04:34:16.790" v="789" actId="1076"/>
        <pc:sldMkLst>
          <pc:docMk/>
          <pc:sldMk cId="1855060173" sldId="304"/>
        </pc:sldMkLst>
        <pc:spChg chg="add mod">
          <ac:chgData name="JAMIU AROGUNDADE" userId="S::jamiu.arogundade@yorksj.ac.uk::6ec29c80-e9fc-4097-bc33-f07fa6436be4" providerId="AD" clId="Web-{2966874D-59DA-55A5-A8D6-DCAF0EBE1864}" dt="2024-05-23T04:30:42.107" v="707" actId="1076"/>
          <ac:spMkLst>
            <pc:docMk/>
            <pc:sldMk cId="1855060173" sldId="304"/>
            <ac:spMk id="3" creationId="{6D10785B-D7F0-9A01-CD93-FD0C5A9FDD6A}"/>
          </ac:spMkLst>
        </pc:spChg>
        <pc:spChg chg="mod">
          <ac:chgData name="JAMIU AROGUNDADE" userId="S::jamiu.arogundade@yorksj.ac.uk::6ec29c80-e9fc-4097-bc33-f07fa6436be4" providerId="AD" clId="Web-{2966874D-59DA-55A5-A8D6-DCAF0EBE1864}" dt="2024-05-23T04:34:16.790" v="789" actId="1076"/>
          <ac:spMkLst>
            <pc:docMk/>
            <pc:sldMk cId="1855060173" sldId="304"/>
            <ac:spMk id="8" creationId="{A46CDF38-D833-CCBF-8A32-D0D8209A5CA6}"/>
          </ac:spMkLst>
        </pc:spChg>
        <pc:spChg chg="add del mod">
          <ac:chgData name="JAMIU AROGUNDADE" userId="S::jamiu.arogundade@yorksj.ac.uk::6ec29c80-e9fc-4097-bc33-f07fa6436be4" providerId="AD" clId="Web-{2966874D-59DA-55A5-A8D6-DCAF0EBE1864}" dt="2024-05-23T04:28:19.274" v="659"/>
          <ac:spMkLst>
            <pc:docMk/>
            <pc:sldMk cId="1855060173" sldId="304"/>
            <ac:spMk id="11" creationId="{B3A596D7-96B4-FEED-EEE4-B296C5824AB6}"/>
          </ac:spMkLst>
        </pc:spChg>
        <pc:spChg chg="add mod">
          <ac:chgData name="JAMIU AROGUNDADE" userId="S::jamiu.arogundade@yorksj.ac.uk::6ec29c80-e9fc-4097-bc33-f07fa6436be4" providerId="AD" clId="Web-{2966874D-59DA-55A5-A8D6-DCAF0EBE1864}" dt="2024-05-23T04:28:57.869" v="683" actId="20577"/>
          <ac:spMkLst>
            <pc:docMk/>
            <pc:sldMk cId="1855060173" sldId="304"/>
            <ac:spMk id="13" creationId="{453C28B7-E645-BBAD-CE62-8B0166690210}"/>
          </ac:spMkLst>
        </pc:spChg>
        <pc:spChg chg="add mod">
          <ac:chgData name="JAMIU AROGUNDADE" userId="S::jamiu.arogundade@yorksj.ac.uk::6ec29c80-e9fc-4097-bc33-f07fa6436be4" providerId="AD" clId="Web-{2966874D-59DA-55A5-A8D6-DCAF0EBE1864}" dt="2024-05-23T04:33:46.990" v="788" actId="20577"/>
          <ac:spMkLst>
            <pc:docMk/>
            <pc:sldMk cId="1855060173" sldId="304"/>
            <ac:spMk id="14" creationId="{77C26839-0DA2-93D6-797E-E63481DAA8B3}"/>
          </ac:spMkLst>
        </pc:spChg>
        <pc:spChg chg="add mod">
          <ac:chgData name="JAMIU AROGUNDADE" userId="S::jamiu.arogundade@yorksj.ac.uk::6ec29c80-e9fc-4097-bc33-f07fa6436be4" providerId="AD" clId="Web-{2966874D-59DA-55A5-A8D6-DCAF0EBE1864}" dt="2024-05-23T04:33:34.646" v="787" actId="1076"/>
          <ac:spMkLst>
            <pc:docMk/>
            <pc:sldMk cId="1855060173" sldId="304"/>
            <ac:spMk id="15" creationId="{37C6C8C9-3221-AAF0-B2D7-E98D1E2F58E8}"/>
          </ac:spMkLst>
        </pc:spChg>
        <pc:picChg chg="add mod modCrop">
          <ac:chgData name="JAMIU AROGUNDADE" userId="S::jamiu.arogundade@yorksj.ac.uk::6ec29c80-e9fc-4097-bc33-f07fa6436be4" providerId="AD" clId="Web-{2966874D-59DA-55A5-A8D6-DCAF0EBE1864}" dt="2024-05-23T04:30:47.669" v="708" actId="14100"/>
          <ac:picMkLst>
            <pc:docMk/>
            <pc:sldMk cId="1855060173" sldId="304"/>
            <ac:picMk id="4" creationId="{949B2186-52E0-8C64-3B88-573850E47C3C}"/>
          </ac:picMkLst>
        </pc:picChg>
        <pc:picChg chg="add mod modCrop">
          <ac:chgData name="JAMIU AROGUNDADE" userId="S::jamiu.arogundade@yorksj.ac.uk::6ec29c80-e9fc-4097-bc33-f07fa6436be4" providerId="AD" clId="Web-{2966874D-59DA-55A5-A8D6-DCAF0EBE1864}" dt="2024-05-23T04:26:19.208" v="622" actId="1076"/>
          <ac:picMkLst>
            <pc:docMk/>
            <pc:sldMk cId="1855060173" sldId="304"/>
            <ac:picMk id="5" creationId="{F2A35324-B6C1-4E22-1830-A23576007B58}"/>
          </ac:picMkLst>
        </pc:picChg>
        <pc:picChg chg="add mod">
          <ac:chgData name="JAMIU AROGUNDADE" userId="S::jamiu.arogundade@yorksj.ac.uk::6ec29c80-e9fc-4097-bc33-f07fa6436be4" providerId="AD" clId="Web-{2966874D-59DA-55A5-A8D6-DCAF0EBE1864}" dt="2024-05-23T04:26:43.349" v="626" actId="1076"/>
          <ac:picMkLst>
            <pc:docMk/>
            <pc:sldMk cId="1855060173" sldId="304"/>
            <ac:picMk id="6" creationId="{62AFB9D5-5F48-176D-4EC1-FFC104941EF9}"/>
          </ac:picMkLst>
        </pc:picChg>
        <pc:picChg chg="add del mod">
          <ac:chgData name="JAMIU AROGUNDADE" userId="S::jamiu.arogundade@yorksj.ac.uk::6ec29c80-e9fc-4097-bc33-f07fa6436be4" providerId="AD" clId="Web-{2966874D-59DA-55A5-A8D6-DCAF0EBE1864}" dt="2024-05-23T04:24:05.938" v="604"/>
          <ac:picMkLst>
            <pc:docMk/>
            <pc:sldMk cId="1855060173" sldId="304"/>
            <ac:picMk id="7" creationId="{0C895BEA-F345-0FC6-FDB8-3CA50B701343}"/>
          </ac:picMkLst>
        </pc:picChg>
        <pc:picChg chg="add mod">
          <ac:chgData name="JAMIU AROGUNDADE" userId="S::jamiu.arogundade@yorksj.ac.uk::6ec29c80-e9fc-4097-bc33-f07fa6436be4" providerId="AD" clId="Web-{2966874D-59DA-55A5-A8D6-DCAF0EBE1864}" dt="2024-05-23T04:27:15.975" v="630" actId="14100"/>
          <ac:picMkLst>
            <pc:docMk/>
            <pc:sldMk cId="1855060173" sldId="304"/>
            <ac:picMk id="9" creationId="{78558044-3D3C-940B-A060-0DCF7FEDDA6C}"/>
          </ac:picMkLst>
        </pc:picChg>
      </pc:sldChg>
      <pc:sldChg chg="add del replId">
        <pc:chgData name="JAMIU AROGUNDADE" userId="S::jamiu.arogundade@yorksj.ac.uk::6ec29c80-e9fc-4097-bc33-f07fa6436be4" providerId="AD" clId="Web-{2966874D-59DA-55A5-A8D6-DCAF0EBE1864}" dt="2024-05-23T04:35:25.761" v="791"/>
        <pc:sldMkLst>
          <pc:docMk/>
          <pc:sldMk cId="602549293" sldId="305"/>
        </pc:sldMkLst>
      </pc:sldChg>
      <pc:sldChg chg="add del replId">
        <pc:chgData name="JAMIU AROGUNDADE" userId="S::jamiu.arogundade@yorksj.ac.uk::6ec29c80-e9fc-4097-bc33-f07fa6436be4" providerId="AD" clId="Web-{2966874D-59DA-55A5-A8D6-DCAF0EBE1864}" dt="2024-05-23T04:35:29.683" v="792"/>
        <pc:sldMkLst>
          <pc:docMk/>
          <pc:sldMk cId="4284799301" sldId="306"/>
        </pc:sldMkLst>
      </pc:sldChg>
    </pc:docChg>
  </pc:docChgLst>
  <pc:docChgLst>
    <pc:chgData clId="Web-{35B697E2-9080-A2A6-E591-220CF30CE42B}"/>
    <pc:docChg chg="modSld">
      <pc:chgData name="" userId="" providerId="" clId="Web-{35B697E2-9080-A2A6-E591-220CF30CE42B}" dt="2024-05-23T05:28:28.925" v="4" actId="20577"/>
      <pc:docMkLst>
        <pc:docMk/>
      </pc:docMkLst>
      <pc:sldChg chg="modSp">
        <pc:chgData name="" userId="" providerId="" clId="Web-{35B697E2-9080-A2A6-E591-220CF30CE42B}" dt="2024-05-23T05:28:28.925" v="4" actId="20577"/>
        <pc:sldMkLst>
          <pc:docMk/>
          <pc:sldMk cId="1920111014" sldId="256"/>
        </pc:sldMkLst>
        <pc:spChg chg="mod">
          <ac:chgData name="" userId="" providerId="" clId="Web-{35B697E2-9080-A2A6-E591-220CF30CE42B}" dt="2024-05-23T05:28:28.925" v="4" actId="20577"/>
          <ac:spMkLst>
            <pc:docMk/>
            <pc:sldMk cId="1920111014" sldId="256"/>
            <ac:spMk id="4" creationId="{E5C897B3-C7C9-94AA-400B-A762F254D093}"/>
          </ac:spMkLst>
        </pc:spChg>
      </pc:sldChg>
    </pc:docChg>
  </pc:docChgLst>
  <pc:docChgLst>
    <pc:chgData name="JAMIU AROGUNDADE" userId="S::jamiu.arogundade@yorksj.ac.uk::6ec29c80-e9fc-4097-bc33-f07fa6436be4" providerId="AD" clId="Web-{6DE405FF-C2A1-F97B-B08F-38D6CB347A81}"/>
    <pc:docChg chg="addSld delSld modSld sldOrd">
      <pc:chgData name="JAMIU AROGUNDADE" userId="S::jamiu.arogundade@yorksj.ac.uk::6ec29c80-e9fc-4097-bc33-f07fa6436be4" providerId="AD" clId="Web-{6DE405FF-C2A1-F97B-B08F-38D6CB347A81}" dt="2024-05-22T17:48:59.438" v="1268" actId="1076"/>
      <pc:docMkLst>
        <pc:docMk/>
      </pc:docMkLst>
      <pc:sldChg chg="addSp delSp modSp mod ord modClrScheme chgLayout">
        <pc:chgData name="JAMIU AROGUNDADE" userId="S::jamiu.arogundade@yorksj.ac.uk::6ec29c80-e9fc-4097-bc33-f07fa6436be4" providerId="AD" clId="Web-{6DE405FF-C2A1-F97B-B08F-38D6CB347A81}" dt="2024-05-22T17:38:58.679" v="1246" actId="1076"/>
        <pc:sldMkLst>
          <pc:docMk/>
          <pc:sldMk cId="1797304117" sldId="263"/>
        </pc:sldMkLst>
        <pc:spChg chg="add mod">
          <ac:chgData name="JAMIU AROGUNDADE" userId="S::jamiu.arogundade@yorksj.ac.uk::6ec29c80-e9fc-4097-bc33-f07fa6436be4" providerId="AD" clId="Web-{6DE405FF-C2A1-F97B-B08F-38D6CB347A81}" dt="2024-05-22T17:15:29.635" v="1215" actId="14100"/>
          <ac:spMkLst>
            <pc:docMk/>
            <pc:sldMk cId="1797304117" sldId="263"/>
            <ac:spMk id="2" creationId="{CE3DB904-402A-95B8-5FD6-3E151FD478BF}"/>
          </ac:spMkLst>
        </pc:spChg>
        <pc:spChg chg="add del">
          <ac:chgData name="JAMIU AROGUNDADE" userId="S::jamiu.arogundade@yorksj.ac.uk::6ec29c80-e9fc-4097-bc33-f07fa6436be4" providerId="AD" clId="Web-{6DE405FF-C2A1-F97B-B08F-38D6CB347A81}" dt="2024-05-22T17:14:13.429" v="1207"/>
          <ac:spMkLst>
            <pc:docMk/>
            <pc:sldMk cId="1797304117" sldId="263"/>
            <ac:spMk id="25" creationId="{BB3D1ADB-F8F4-95B3-C414-7AFB0723ABF2}"/>
          </ac:spMkLst>
        </pc:spChg>
        <pc:spChg chg="add del mod">
          <ac:chgData name="JAMIU AROGUNDADE" userId="S::jamiu.arogundade@yorksj.ac.uk::6ec29c80-e9fc-4097-bc33-f07fa6436be4" providerId="AD" clId="Web-{6DE405FF-C2A1-F97B-B08F-38D6CB347A81}" dt="2024-05-22T17:14:13.429" v="1206"/>
          <ac:spMkLst>
            <pc:docMk/>
            <pc:sldMk cId="1797304117" sldId="263"/>
            <ac:spMk id="30" creationId="{3120DEE3-FC0D-6145-3EE3-FE44A9B541F8}"/>
          </ac:spMkLst>
        </pc:spChg>
        <pc:spChg chg="add del mod">
          <ac:chgData name="JAMIU AROGUNDADE" userId="S::jamiu.arogundade@yorksj.ac.uk::6ec29c80-e9fc-4097-bc33-f07fa6436be4" providerId="AD" clId="Web-{6DE405FF-C2A1-F97B-B08F-38D6CB347A81}" dt="2024-05-22T17:14:13.429" v="1206"/>
          <ac:spMkLst>
            <pc:docMk/>
            <pc:sldMk cId="1797304117" sldId="263"/>
            <ac:spMk id="32" creationId="{23D28B1F-A762-87BA-E1F8-41691E630426}"/>
          </ac:spMkLst>
        </pc:spChg>
        <pc:picChg chg="add mod">
          <ac:chgData name="JAMIU AROGUNDADE" userId="S::jamiu.arogundade@yorksj.ac.uk::6ec29c80-e9fc-4097-bc33-f07fa6436be4" providerId="AD" clId="Web-{6DE405FF-C2A1-F97B-B08F-38D6CB347A81}" dt="2024-05-22T17:18:46.550" v="1239" actId="1076"/>
          <ac:picMkLst>
            <pc:docMk/>
            <pc:sldMk cId="1797304117" sldId="263"/>
            <ac:picMk id="3" creationId="{EA6E8F99-5FEE-21F7-5C7E-548DE66E078C}"/>
          </ac:picMkLst>
        </pc:picChg>
        <pc:picChg chg="add mod modCrop">
          <ac:chgData name="JAMIU AROGUNDADE" userId="S::jamiu.arogundade@yorksj.ac.uk::6ec29c80-e9fc-4097-bc33-f07fa6436be4" providerId="AD" clId="Web-{6DE405FF-C2A1-F97B-B08F-38D6CB347A81}" dt="2024-05-22T17:38:58.679" v="1246" actId="1076"/>
          <ac:picMkLst>
            <pc:docMk/>
            <pc:sldMk cId="1797304117" sldId="263"/>
            <ac:picMk id="4" creationId="{0397A1BE-6C6C-7B83-6AF7-75DA826CFFB2}"/>
          </ac:picMkLst>
        </pc:picChg>
        <pc:inkChg chg="add">
          <ac:chgData name="JAMIU AROGUNDADE" userId="S::jamiu.arogundade@yorksj.ac.uk::6ec29c80-e9fc-4097-bc33-f07fa6436be4" providerId="AD" clId="Web-{6DE405FF-C2A1-F97B-B08F-38D6CB347A81}" dt="2024-05-22T17:18:21.533" v="1235"/>
          <ac:inkMkLst>
            <pc:docMk/>
            <pc:sldMk cId="1797304117" sldId="263"/>
            <ac:inkMk id="5" creationId="{DF9112DD-4713-DEA6-0B41-0D94C258B96F}"/>
          </ac:inkMkLst>
        </pc:inkChg>
      </pc:sldChg>
      <pc:sldChg chg="addSp delSp modSp mod modClrScheme chgLayout">
        <pc:chgData name="JAMIU AROGUNDADE" userId="S::jamiu.arogundade@yorksj.ac.uk::6ec29c80-e9fc-4097-bc33-f07fa6436be4" providerId="AD" clId="Web-{6DE405FF-C2A1-F97B-B08F-38D6CB347A81}" dt="2024-05-22T17:43:52.050" v="1247"/>
        <pc:sldMkLst>
          <pc:docMk/>
          <pc:sldMk cId="1160959328" sldId="266"/>
        </pc:sldMkLst>
        <pc:spChg chg="del">
          <ac:chgData name="JAMIU AROGUNDADE" userId="S::jamiu.arogundade@yorksj.ac.uk::6ec29c80-e9fc-4097-bc33-f07fa6436be4" providerId="AD" clId="Web-{6DE405FF-C2A1-F97B-B08F-38D6CB347A81}" dt="2024-05-22T17:43:52.050" v="1247"/>
          <ac:spMkLst>
            <pc:docMk/>
            <pc:sldMk cId="1160959328" sldId="266"/>
            <ac:spMk id="2" creationId="{00000000-0000-0000-0000-000000000000}"/>
          </ac:spMkLst>
        </pc:spChg>
        <pc:spChg chg="del">
          <ac:chgData name="JAMIU AROGUNDADE" userId="S::jamiu.arogundade@yorksj.ac.uk::6ec29c80-e9fc-4097-bc33-f07fa6436be4" providerId="AD" clId="Web-{6DE405FF-C2A1-F97B-B08F-38D6CB347A81}" dt="2024-05-22T17:43:52.050" v="1247"/>
          <ac:spMkLst>
            <pc:docMk/>
            <pc:sldMk cId="1160959328" sldId="266"/>
            <ac:spMk id="4" creationId="{00000000-0000-0000-0000-000000000000}"/>
          </ac:spMkLst>
        </pc:spChg>
        <pc:spChg chg="del">
          <ac:chgData name="JAMIU AROGUNDADE" userId="S::jamiu.arogundade@yorksj.ac.uk::6ec29c80-e9fc-4097-bc33-f07fa6436be4" providerId="AD" clId="Web-{6DE405FF-C2A1-F97B-B08F-38D6CB347A81}" dt="2024-05-22T17:43:52.050" v="1247"/>
          <ac:spMkLst>
            <pc:docMk/>
            <pc:sldMk cId="1160959328" sldId="266"/>
            <ac:spMk id="6" creationId="{00000000-0000-0000-0000-000000000000}"/>
          </ac:spMkLst>
        </pc:spChg>
        <pc:spChg chg="add mod">
          <ac:chgData name="JAMIU AROGUNDADE" userId="S::jamiu.arogundade@yorksj.ac.uk::6ec29c80-e9fc-4097-bc33-f07fa6436be4" providerId="AD" clId="Web-{6DE405FF-C2A1-F97B-B08F-38D6CB347A81}" dt="2024-05-22T17:43:52.050" v="1247"/>
          <ac:spMkLst>
            <pc:docMk/>
            <pc:sldMk cId="1160959328" sldId="266"/>
            <ac:spMk id="11" creationId="{B1513CC2-3AB1-F0DD-7196-012C5EEA3E15}"/>
          </ac:spMkLst>
        </pc:spChg>
        <pc:spChg chg="add mod">
          <ac:chgData name="JAMIU AROGUNDADE" userId="S::jamiu.arogundade@yorksj.ac.uk::6ec29c80-e9fc-4097-bc33-f07fa6436be4" providerId="AD" clId="Web-{6DE405FF-C2A1-F97B-B08F-38D6CB347A81}" dt="2024-05-22T17:43:52.050" v="1247"/>
          <ac:spMkLst>
            <pc:docMk/>
            <pc:sldMk cId="1160959328" sldId="266"/>
            <ac:spMk id="13" creationId="{3FA94546-9780-B78E-8AB0-89921B9C483D}"/>
          </ac:spMkLst>
        </pc:spChg>
      </pc:sldChg>
      <pc:sldChg chg="addSp delSp modSp mod modClrScheme chgLayout">
        <pc:chgData name="JAMIU AROGUNDADE" userId="S::jamiu.arogundade@yorksj.ac.uk::6ec29c80-e9fc-4097-bc33-f07fa6436be4" providerId="AD" clId="Web-{6DE405FF-C2A1-F97B-B08F-38D6CB347A81}" dt="2024-05-22T11:14:41.093" v="180" actId="14100"/>
        <pc:sldMkLst>
          <pc:docMk/>
          <pc:sldMk cId="2176455718" sldId="272"/>
        </pc:sldMkLst>
        <pc:spChg chg="mod">
          <ac:chgData name="JAMIU AROGUNDADE" userId="S::jamiu.arogundade@yorksj.ac.uk::6ec29c80-e9fc-4097-bc33-f07fa6436be4" providerId="AD" clId="Web-{6DE405FF-C2A1-F97B-B08F-38D6CB347A81}" dt="2024-05-22T11:01:05.781" v="83" actId="1076"/>
          <ac:spMkLst>
            <pc:docMk/>
            <pc:sldMk cId="2176455718" sldId="272"/>
            <ac:spMk id="2" creationId="{E0229C99-2EC4-6098-E323-D096D5C20D7E}"/>
          </ac:spMkLst>
        </pc:spChg>
        <pc:spChg chg="add mod">
          <ac:chgData name="JAMIU AROGUNDADE" userId="S::jamiu.arogundade@yorksj.ac.uk::6ec29c80-e9fc-4097-bc33-f07fa6436be4" providerId="AD" clId="Web-{6DE405FF-C2A1-F97B-B08F-38D6CB347A81}" dt="2024-05-22T11:14:37.436" v="179" actId="1076"/>
          <ac:spMkLst>
            <pc:docMk/>
            <pc:sldMk cId="2176455718" sldId="272"/>
            <ac:spMk id="8" creationId="{7701C800-0445-1781-1B27-F396EF38EEC0}"/>
          </ac:spMkLst>
        </pc:spChg>
        <pc:spChg chg="add mod">
          <ac:chgData name="JAMIU AROGUNDADE" userId="S::jamiu.arogundade@yorksj.ac.uk::6ec29c80-e9fc-4097-bc33-f07fa6436be4" providerId="AD" clId="Web-{6DE405FF-C2A1-F97B-B08F-38D6CB347A81}" dt="2024-05-22T11:14:02.810" v="172" actId="1076"/>
          <ac:spMkLst>
            <pc:docMk/>
            <pc:sldMk cId="2176455718" sldId="272"/>
            <ac:spMk id="9" creationId="{87A1CE2E-7B23-A5DB-111E-60508F29926B}"/>
          </ac:spMkLst>
        </pc:spChg>
        <pc:spChg chg="add del mod">
          <ac:chgData name="JAMIU AROGUNDADE" userId="S::jamiu.arogundade@yorksj.ac.uk::6ec29c80-e9fc-4097-bc33-f07fa6436be4" providerId="AD" clId="Web-{6DE405FF-C2A1-F97B-B08F-38D6CB347A81}" dt="2024-05-22T10:59:46.544" v="70"/>
          <ac:spMkLst>
            <pc:docMk/>
            <pc:sldMk cId="2176455718" sldId="272"/>
            <ac:spMk id="12" creationId="{5FDA6A15-CE20-BBD3-1FCB-824EBFA22E32}"/>
          </ac:spMkLst>
        </pc:spChg>
        <pc:picChg chg="add del mod">
          <ac:chgData name="JAMIU AROGUNDADE" userId="S::jamiu.arogundade@yorksj.ac.uk::6ec29c80-e9fc-4097-bc33-f07fa6436be4" providerId="AD" clId="Web-{6DE405FF-C2A1-F97B-B08F-38D6CB347A81}" dt="2024-05-22T10:53:50.109" v="53"/>
          <ac:picMkLst>
            <pc:docMk/>
            <pc:sldMk cId="2176455718" sldId="272"/>
            <ac:picMk id="3" creationId="{A07EF5A0-013B-F89D-F784-6C85D2D8DF85}"/>
          </ac:picMkLst>
        </pc:picChg>
        <pc:picChg chg="add del mod">
          <ac:chgData name="JAMIU AROGUNDADE" userId="S::jamiu.arogundade@yorksj.ac.uk::6ec29c80-e9fc-4097-bc33-f07fa6436be4" providerId="AD" clId="Web-{6DE405FF-C2A1-F97B-B08F-38D6CB347A81}" dt="2024-05-22T10:54:53.393" v="62"/>
          <ac:picMkLst>
            <pc:docMk/>
            <pc:sldMk cId="2176455718" sldId="272"/>
            <ac:picMk id="4" creationId="{641C7417-6F7D-200E-C7D2-1EA9BA4A1714}"/>
          </ac:picMkLst>
        </pc:picChg>
        <pc:picChg chg="add del mod">
          <ac:chgData name="JAMIU AROGUNDADE" userId="S::jamiu.arogundade@yorksj.ac.uk::6ec29c80-e9fc-4097-bc33-f07fa6436be4" providerId="AD" clId="Web-{6DE405FF-C2A1-F97B-B08F-38D6CB347A81}" dt="2024-05-22T10:51:02.087" v="50"/>
          <ac:picMkLst>
            <pc:docMk/>
            <pc:sldMk cId="2176455718" sldId="272"/>
            <ac:picMk id="5" creationId="{6337A914-9B51-D486-666F-A89BAF06B204}"/>
          </ac:picMkLst>
        </pc:picChg>
        <pc:picChg chg="add del mod">
          <ac:chgData name="JAMIU AROGUNDADE" userId="S::jamiu.arogundade@yorksj.ac.uk::6ec29c80-e9fc-4097-bc33-f07fa6436be4" providerId="AD" clId="Web-{6DE405FF-C2A1-F97B-B08F-38D6CB347A81}" dt="2024-05-22T10:54:50.986" v="61"/>
          <ac:picMkLst>
            <pc:docMk/>
            <pc:sldMk cId="2176455718" sldId="272"/>
            <ac:picMk id="6" creationId="{EEE79EFE-556E-AB7E-8FE4-9CCD51249159}"/>
          </ac:picMkLst>
        </pc:picChg>
        <pc:picChg chg="add mod">
          <ac:chgData name="JAMIU AROGUNDADE" userId="S::jamiu.arogundade@yorksj.ac.uk::6ec29c80-e9fc-4097-bc33-f07fa6436be4" providerId="AD" clId="Web-{6DE405FF-C2A1-F97B-B08F-38D6CB347A81}" dt="2024-05-22T11:14:41.093" v="180" actId="14100"/>
          <ac:picMkLst>
            <pc:docMk/>
            <pc:sldMk cId="2176455718" sldId="272"/>
            <ac:picMk id="7" creationId="{4A98CAE4-F185-9BAB-FA32-97649D9825BB}"/>
          </ac:picMkLst>
        </pc:picChg>
      </pc:sldChg>
      <pc:sldChg chg="addSp delSp modSp mod modClrScheme chgLayout">
        <pc:chgData name="JAMIU AROGUNDADE" userId="S::jamiu.arogundade@yorksj.ac.uk::6ec29c80-e9fc-4097-bc33-f07fa6436be4" providerId="AD" clId="Web-{6DE405FF-C2A1-F97B-B08F-38D6CB347A81}" dt="2024-05-22T11:40:11.587" v="366" actId="14100"/>
        <pc:sldMkLst>
          <pc:docMk/>
          <pc:sldMk cId="1618644616" sldId="273"/>
        </pc:sldMkLst>
        <pc:spChg chg="mod">
          <ac:chgData name="JAMIU AROGUNDADE" userId="S::jamiu.arogundade@yorksj.ac.uk::6ec29c80-e9fc-4097-bc33-f07fa6436be4" providerId="AD" clId="Web-{6DE405FF-C2A1-F97B-B08F-38D6CB347A81}" dt="2024-05-22T11:39:33.898" v="359" actId="14100"/>
          <ac:spMkLst>
            <pc:docMk/>
            <pc:sldMk cId="1618644616" sldId="273"/>
            <ac:spMk id="2" creationId="{E0229C99-2EC4-6098-E323-D096D5C20D7E}"/>
          </ac:spMkLst>
        </pc:spChg>
        <pc:spChg chg="add del mod">
          <ac:chgData name="JAMIU AROGUNDADE" userId="S::jamiu.arogundade@yorksj.ac.uk::6ec29c80-e9fc-4097-bc33-f07fa6436be4" providerId="AD" clId="Web-{6DE405FF-C2A1-F97B-B08F-38D6CB347A81}" dt="2024-05-22T11:38:29.067" v="349"/>
          <ac:spMkLst>
            <pc:docMk/>
            <pc:sldMk cId="1618644616" sldId="273"/>
            <ac:spMk id="6" creationId="{6AD186A9-A43F-59A6-480D-08EDE4EB0121}"/>
          </ac:spMkLst>
        </pc:spChg>
        <pc:spChg chg="add mod">
          <ac:chgData name="JAMIU AROGUNDADE" userId="S::jamiu.arogundade@yorksj.ac.uk::6ec29c80-e9fc-4097-bc33-f07fa6436be4" providerId="AD" clId="Web-{6DE405FF-C2A1-F97B-B08F-38D6CB347A81}" dt="2024-05-22T11:39:10.506" v="356" actId="1076"/>
          <ac:spMkLst>
            <pc:docMk/>
            <pc:sldMk cId="1618644616" sldId="273"/>
            <ac:spMk id="7" creationId="{481493EE-7406-B9B4-56C8-39B7482738AF}"/>
          </ac:spMkLst>
        </pc:spChg>
        <pc:spChg chg="add del mod">
          <ac:chgData name="JAMIU AROGUNDADE" userId="S::jamiu.arogundade@yorksj.ac.uk::6ec29c80-e9fc-4097-bc33-f07fa6436be4" providerId="AD" clId="Web-{6DE405FF-C2A1-F97B-B08F-38D6CB347A81}" dt="2024-05-22T11:25:13.475" v="258"/>
          <ac:spMkLst>
            <pc:docMk/>
            <pc:sldMk cId="1618644616" sldId="273"/>
            <ac:spMk id="8" creationId="{9B35B455-62C3-6D20-4A4C-89611B84817D}"/>
          </ac:spMkLst>
        </pc:spChg>
        <pc:spChg chg="add del mod">
          <ac:chgData name="JAMIU AROGUNDADE" userId="S::jamiu.arogundade@yorksj.ac.uk::6ec29c80-e9fc-4097-bc33-f07fa6436be4" providerId="AD" clId="Web-{6DE405FF-C2A1-F97B-B08F-38D6CB347A81}" dt="2024-05-22T11:25:23.210" v="260"/>
          <ac:spMkLst>
            <pc:docMk/>
            <pc:sldMk cId="1618644616" sldId="273"/>
            <ac:spMk id="10" creationId="{F15055E6-AF9A-BC17-FBD8-724D22F58526}"/>
          </ac:spMkLst>
        </pc:spChg>
        <pc:spChg chg="add del mod">
          <ac:chgData name="JAMIU AROGUNDADE" userId="S::jamiu.arogundade@yorksj.ac.uk::6ec29c80-e9fc-4097-bc33-f07fa6436be4" providerId="AD" clId="Web-{6DE405FF-C2A1-F97B-B08F-38D6CB347A81}" dt="2024-05-22T11:38:06.223" v="344"/>
          <ac:spMkLst>
            <pc:docMk/>
            <pc:sldMk cId="1618644616" sldId="273"/>
            <ac:spMk id="11" creationId="{5F1F4862-606D-2125-635B-02D15CC5249E}"/>
          </ac:spMkLst>
        </pc:spChg>
        <pc:spChg chg="add del mod">
          <ac:chgData name="JAMIU AROGUNDADE" userId="S::jamiu.arogundade@yorksj.ac.uk::6ec29c80-e9fc-4097-bc33-f07fa6436be4" providerId="AD" clId="Web-{6DE405FF-C2A1-F97B-B08F-38D6CB347A81}" dt="2024-05-22T11:37:31.471" v="341"/>
          <ac:spMkLst>
            <pc:docMk/>
            <pc:sldMk cId="1618644616" sldId="273"/>
            <ac:spMk id="12" creationId="{481493EE-7406-B9B4-56C8-39B7482738AF}"/>
          </ac:spMkLst>
        </pc:spChg>
        <pc:spChg chg="add del mod">
          <ac:chgData name="JAMIU AROGUNDADE" userId="S::jamiu.arogundade@yorksj.ac.uk::6ec29c80-e9fc-4097-bc33-f07fa6436be4" providerId="AD" clId="Web-{6DE405FF-C2A1-F97B-B08F-38D6CB347A81}" dt="2024-05-22T11:38:23.083" v="346"/>
          <ac:spMkLst>
            <pc:docMk/>
            <pc:sldMk cId="1618644616" sldId="273"/>
            <ac:spMk id="13" creationId="{6FE6A5F8-A8DA-D70F-0502-5B3535DF6968}"/>
          </ac:spMkLst>
        </pc:spChg>
        <pc:spChg chg="add del mod">
          <ac:chgData name="JAMIU AROGUNDADE" userId="S::jamiu.arogundade@yorksj.ac.uk::6ec29c80-e9fc-4097-bc33-f07fa6436be4" providerId="AD" clId="Web-{6DE405FF-C2A1-F97B-B08F-38D6CB347A81}" dt="2024-05-22T11:38:23.083" v="346"/>
          <ac:spMkLst>
            <pc:docMk/>
            <pc:sldMk cId="1618644616" sldId="273"/>
            <ac:spMk id="14" creationId="{E072B6D2-571F-3B81-6B3C-787CDB3EC29C}"/>
          </ac:spMkLst>
        </pc:spChg>
        <pc:spChg chg="add del mod">
          <ac:chgData name="JAMIU AROGUNDADE" userId="S::jamiu.arogundade@yorksj.ac.uk::6ec29c80-e9fc-4097-bc33-f07fa6436be4" providerId="AD" clId="Web-{6DE405FF-C2A1-F97B-B08F-38D6CB347A81}" dt="2024-05-22T11:38:23.083" v="346"/>
          <ac:spMkLst>
            <pc:docMk/>
            <pc:sldMk cId="1618644616" sldId="273"/>
            <ac:spMk id="15" creationId="{962663AA-38A1-CE00-34F1-C285501214D6}"/>
          </ac:spMkLst>
        </pc:spChg>
        <pc:spChg chg="add del mod">
          <ac:chgData name="JAMIU AROGUNDADE" userId="S::jamiu.arogundade@yorksj.ac.uk::6ec29c80-e9fc-4097-bc33-f07fa6436be4" providerId="AD" clId="Web-{6DE405FF-C2A1-F97B-B08F-38D6CB347A81}" dt="2024-05-22T11:38:29.067" v="348"/>
          <ac:spMkLst>
            <pc:docMk/>
            <pc:sldMk cId="1618644616" sldId="273"/>
            <ac:spMk id="17" creationId="{5F1F4862-606D-2125-635B-02D15CC5249E}"/>
          </ac:spMkLst>
        </pc:spChg>
        <pc:spChg chg="add del mod">
          <ac:chgData name="JAMIU AROGUNDADE" userId="S::jamiu.arogundade@yorksj.ac.uk::6ec29c80-e9fc-4097-bc33-f07fa6436be4" providerId="AD" clId="Web-{6DE405FF-C2A1-F97B-B08F-38D6CB347A81}" dt="2024-05-22T11:39:00.131" v="354"/>
          <ac:spMkLst>
            <pc:docMk/>
            <pc:sldMk cId="1618644616" sldId="273"/>
            <ac:spMk id="19" creationId="{6F4F97CB-0493-2063-62E8-515517BCA85D}"/>
          </ac:spMkLst>
        </pc:spChg>
        <pc:picChg chg="add mod">
          <ac:chgData name="JAMIU AROGUNDADE" userId="S::jamiu.arogundade@yorksj.ac.uk::6ec29c80-e9fc-4097-bc33-f07fa6436be4" providerId="AD" clId="Web-{6DE405FF-C2A1-F97B-B08F-38D6CB347A81}" dt="2024-05-22T11:39:50.992" v="362" actId="14100"/>
          <ac:picMkLst>
            <pc:docMk/>
            <pc:sldMk cId="1618644616" sldId="273"/>
            <ac:picMk id="3" creationId="{DAAE041D-D40D-31C9-CCFC-379DDCDC4012}"/>
          </ac:picMkLst>
        </pc:picChg>
        <pc:picChg chg="add del mod">
          <ac:chgData name="JAMIU AROGUNDADE" userId="S::jamiu.arogundade@yorksj.ac.uk::6ec29c80-e9fc-4097-bc33-f07fa6436be4" providerId="AD" clId="Web-{6DE405FF-C2A1-F97B-B08F-38D6CB347A81}" dt="2024-05-22T11:37:35.643" v="342"/>
          <ac:picMkLst>
            <pc:docMk/>
            <pc:sldMk cId="1618644616" sldId="273"/>
            <ac:picMk id="4" creationId="{D7E37274-F986-F4DD-309E-E2B015927313}"/>
          </ac:picMkLst>
        </pc:picChg>
        <pc:picChg chg="add mod">
          <ac:chgData name="JAMIU AROGUNDADE" userId="S::jamiu.arogundade@yorksj.ac.uk::6ec29c80-e9fc-4097-bc33-f07fa6436be4" providerId="AD" clId="Web-{6DE405FF-C2A1-F97B-B08F-38D6CB347A81}" dt="2024-05-22T11:40:11.587" v="366" actId="14100"/>
          <ac:picMkLst>
            <pc:docMk/>
            <pc:sldMk cId="1618644616" sldId="273"/>
            <ac:picMk id="9" creationId="{8317B85B-4F3F-7A9D-674D-8BDFE12B2A84}"/>
          </ac:picMkLst>
        </pc:picChg>
      </pc:sldChg>
      <pc:sldChg chg="addSp modSp">
        <pc:chgData name="JAMIU AROGUNDADE" userId="S::jamiu.arogundade@yorksj.ac.uk::6ec29c80-e9fc-4097-bc33-f07fa6436be4" providerId="AD" clId="Web-{6DE405FF-C2A1-F97B-B08F-38D6CB347A81}" dt="2024-05-22T12:02:32.042" v="443" actId="1076"/>
        <pc:sldMkLst>
          <pc:docMk/>
          <pc:sldMk cId="3502430015" sldId="274"/>
        </pc:sldMkLst>
        <pc:spChg chg="mod">
          <ac:chgData name="JAMIU AROGUNDADE" userId="S::jamiu.arogundade@yorksj.ac.uk::6ec29c80-e9fc-4097-bc33-f07fa6436be4" providerId="AD" clId="Web-{6DE405FF-C2A1-F97B-B08F-38D6CB347A81}" dt="2024-05-22T12:01:28.915" v="433" actId="20577"/>
          <ac:spMkLst>
            <pc:docMk/>
            <pc:sldMk cId="3502430015" sldId="274"/>
            <ac:spMk id="2" creationId="{E0229C99-2EC4-6098-E323-D096D5C20D7E}"/>
          </ac:spMkLst>
        </pc:spChg>
        <pc:picChg chg="add mod modCrop">
          <ac:chgData name="JAMIU AROGUNDADE" userId="S::jamiu.arogundade@yorksj.ac.uk::6ec29c80-e9fc-4097-bc33-f07fa6436be4" providerId="AD" clId="Web-{6DE405FF-C2A1-F97B-B08F-38D6CB347A81}" dt="2024-05-22T12:02:32.042" v="443" actId="1076"/>
          <ac:picMkLst>
            <pc:docMk/>
            <pc:sldMk cId="3502430015" sldId="274"/>
            <ac:picMk id="3" creationId="{9053AC9F-EF1A-F357-55AC-8866411526C0}"/>
          </ac:picMkLst>
        </pc:picChg>
      </pc:sldChg>
      <pc:sldChg chg="modSp">
        <pc:chgData name="JAMIU AROGUNDADE" userId="S::jamiu.arogundade@yorksj.ac.uk::6ec29c80-e9fc-4097-bc33-f07fa6436be4" providerId="AD" clId="Web-{6DE405FF-C2A1-F97B-B08F-38D6CB347A81}" dt="2024-05-22T13:08:28.969" v="640" actId="14100"/>
        <pc:sldMkLst>
          <pc:docMk/>
          <pc:sldMk cId="555036441" sldId="275"/>
        </pc:sldMkLst>
        <pc:spChg chg="mod">
          <ac:chgData name="JAMIU AROGUNDADE" userId="S::jamiu.arogundade@yorksj.ac.uk::6ec29c80-e9fc-4097-bc33-f07fa6436be4" providerId="AD" clId="Web-{6DE405FF-C2A1-F97B-B08F-38D6CB347A81}" dt="2024-05-22T13:08:28.969" v="640" actId="14100"/>
          <ac:spMkLst>
            <pc:docMk/>
            <pc:sldMk cId="555036441" sldId="275"/>
            <ac:spMk id="4" creationId="{8B7E9404-1B1D-4394-E9E6-8C34CA0E1942}"/>
          </ac:spMkLst>
        </pc:spChg>
        <pc:spChg chg="mod">
          <ac:chgData name="JAMIU AROGUNDADE" userId="S::jamiu.arogundade@yorksj.ac.uk::6ec29c80-e9fc-4097-bc33-f07fa6436be4" providerId="AD" clId="Web-{6DE405FF-C2A1-F97B-B08F-38D6CB347A81}" dt="2024-05-22T12:16:25.870" v="446" actId="20577"/>
          <ac:spMkLst>
            <pc:docMk/>
            <pc:sldMk cId="555036441" sldId="275"/>
            <ac:spMk id="5" creationId="{C80B699D-F3A7-F7FA-D271-0325F2C2FDC2}"/>
          </ac:spMkLst>
        </pc:spChg>
        <pc:spChg chg="mod">
          <ac:chgData name="JAMIU AROGUNDADE" userId="S::jamiu.arogundade@yorksj.ac.uk::6ec29c80-e9fc-4097-bc33-f07fa6436be4" providerId="AD" clId="Web-{6DE405FF-C2A1-F97B-B08F-38D6CB347A81}" dt="2024-05-22T12:16:18.370" v="445" actId="20577"/>
          <ac:spMkLst>
            <pc:docMk/>
            <pc:sldMk cId="555036441" sldId="275"/>
            <ac:spMk id="10" creationId="{EA950D4A-CFB2-2F4F-69BE-133459BA7B2B}"/>
          </ac:spMkLst>
        </pc:spChg>
      </pc:sldChg>
      <pc:sldChg chg="addSp delSp modSp">
        <pc:chgData name="JAMIU AROGUNDADE" userId="S::jamiu.arogundade@yorksj.ac.uk::6ec29c80-e9fc-4097-bc33-f07fa6436be4" providerId="AD" clId="Web-{6DE405FF-C2A1-F97B-B08F-38D6CB347A81}" dt="2024-05-22T12:28:22.662" v="583" actId="1076"/>
        <pc:sldMkLst>
          <pc:docMk/>
          <pc:sldMk cId="2233467869" sldId="276"/>
        </pc:sldMkLst>
        <pc:spChg chg="add del">
          <ac:chgData name="JAMIU AROGUNDADE" userId="S::jamiu.arogundade@yorksj.ac.uk::6ec29c80-e9fc-4097-bc33-f07fa6436be4" providerId="AD" clId="Web-{6DE405FF-C2A1-F97B-B08F-38D6CB347A81}" dt="2024-05-22T12:19:33.533" v="448"/>
          <ac:spMkLst>
            <pc:docMk/>
            <pc:sldMk cId="2233467869" sldId="276"/>
            <ac:spMk id="2" creationId="{481493EE-7406-B9B4-56C8-39B7482738AF}"/>
          </ac:spMkLst>
        </pc:spChg>
        <pc:spChg chg="add mod">
          <ac:chgData name="JAMIU AROGUNDADE" userId="S::jamiu.arogundade@yorksj.ac.uk::6ec29c80-e9fc-4097-bc33-f07fa6436be4" providerId="AD" clId="Web-{6DE405FF-C2A1-F97B-B08F-38D6CB347A81}" dt="2024-05-22T12:28:22.662" v="583" actId="1076"/>
          <ac:spMkLst>
            <pc:docMk/>
            <pc:sldMk cId="2233467869" sldId="276"/>
            <ac:spMk id="3" creationId="{600A694C-B965-7BF3-B7C3-5A50908075A8}"/>
          </ac:spMkLst>
        </pc:spChg>
        <pc:spChg chg="add mod">
          <ac:chgData name="JAMIU AROGUNDADE" userId="S::jamiu.arogundade@yorksj.ac.uk::6ec29c80-e9fc-4097-bc33-f07fa6436be4" providerId="AD" clId="Web-{6DE405FF-C2A1-F97B-B08F-38D6CB347A81}" dt="2024-05-22T12:26:36.549" v="510" actId="1076"/>
          <ac:spMkLst>
            <pc:docMk/>
            <pc:sldMk cId="2233467869" sldId="276"/>
            <ac:spMk id="6" creationId="{50C791CC-C564-7097-8EEE-9AB0BBF3D3BD}"/>
          </ac:spMkLst>
        </pc:spChg>
        <pc:spChg chg="add mod">
          <ac:chgData name="JAMIU AROGUNDADE" userId="S::jamiu.arogundade@yorksj.ac.uk::6ec29c80-e9fc-4097-bc33-f07fa6436be4" providerId="AD" clId="Web-{6DE405FF-C2A1-F97B-B08F-38D6CB347A81}" dt="2024-05-22T12:26:47.690" v="512" actId="1076"/>
          <ac:spMkLst>
            <pc:docMk/>
            <pc:sldMk cId="2233467869" sldId="276"/>
            <ac:spMk id="7" creationId="{4025EF5C-1992-9870-E718-C3FAD8BCAB83}"/>
          </ac:spMkLst>
        </pc:spChg>
        <pc:picChg chg="add mod">
          <ac:chgData name="JAMIU AROGUNDADE" userId="S::jamiu.arogundade@yorksj.ac.uk::6ec29c80-e9fc-4097-bc33-f07fa6436be4" providerId="AD" clId="Web-{6DE405FF-C2A1-F97B-B08F-38D6CB347A81}" dt="2024-05-22T12:23:45.417" v="469" actId="14100"/>
          <ac:picMkLst>
            <pc:docMk/>
            <pc:sldMk cId="2233467869" sldId="276"/>
            <ac:picMk id="4" creationId="{4A90F12A-BAFE-6A33-AFEB-6924BB6EC3B8}"/>
          </ac:picMkLst>
        </pc:picChg>
        <pc:picChg chg="add mod">
          <ac:chgData name="JAMIU AROGUNDADE" userId="S::jamiu.arogundade@yorksj.ac.uk::6ec29c80-e9fc-4097-bc33-f07fa6436be4" providerId="AD" clId="Web-{6DE405FF-C2A1-F97B-B08F-38D6CB347A81}" dt="2024-05-22T12:23:40.870" v="468" actId="14100"/>
          <ac:picMkLst>
            <pc:docMk/>
            <pc:sldMk cId="2233467869" sldId="276"/>
            <ac:picMk id="5" creationId="{F27A205C-B78D-F22C-B7B6-612D2144E535}"/>
          </ac:picMkLst>
        </pc:picChg>
      </pc:sldChg>
      <pc:sldChg chg="del">
        <pc:chgData name="JAMIU AROGUNDADE" userId="S::jamiu.arogundade@yorksj.ac.uk::6ec29c80-e9fc-4097-bc33-f07fa6436be4" providerId="AD" clId="Web-{6DE405FF-C2A1-F97B-B08F-38D6CB347A81}" dt="2024-05-22T12:03:25.169" v="444"/>
        <pc:sldMkLst>
          <pc:docMk/>
          <pc:sldMk cId="1554275871" sldId="277"/>
        </pc:sldMkLst>
      </pc:sldChg>
      <pc:sldChg chg="addSp modSp">
        <pc:chgData name="JAMIU AROGUNDADE" userId="S::jamiu.arogundade@yorksj.ac.uk::6ec29c80-e9fc-4097-bc33-f07fa6436be4" providerId="AD" clId="Web-{6DE405FF-C2A1-F97B-B08F-38D6CB347A81}" dt="2024-05-22T11:56:22.357" v="431" actId="1076"/>
        <pc:sldMkLst>
          <pc:docMk/>
          <pc:sldMk cId="2529872574" sldId="278"/>
        </pc:sldMkLst>
        <pc:spChg chg="mod">
          <ac:chgData name="JAMIU AROGUNDADE" userId="S::jamiu.arogundade@yorksj.ac.uk::6ec29c80-e9fc-4097-bc33-f07fa6436be4" providerId="AD" clId="Web-{6DE405FF-C2A1-F97B-B08F-38D6CB347A81}" dt="2024-05-22T11:54:21.837" v="405" actId="20577"/>
          <ac:spMkLst>
            <pc:docMk/>
            <pc:sldMk cId="2529872574" sldId="278"/>
            <ac:spMk id="2" creationId="{E0229C99-2EC4-6098-E323-D096D5C20D7E}"/>
          </ac:spMkLst>
        </pc:spChg>
        <pc:picChg chg="add mod">
          <ac:chgData name="JAMIU AROGUNDADE" userId="S::jamiu.arogundade@yorksj.ac.uk::6ec29c80-e9fc-4097-bc33-f07fa6436be4" providerId="AD" clId="Web-{6DE405FF-C2A1-F97B-B08F-38D6CB347A81}" dt="2024-05-22T11:56:22.357" v="431" actId="1076"/>
          <ac:picMkLst>
            <pc:docMk/>
            <pc:sldMk cId="2529872574" sldId="278"/>
            <ac:picMk id="3" creationId="{ED812015-0DB8-E313-2E38-1D9EB7F0BE07}"/>
          </ac:picMkLst>
        </pc:picChg>
      </pc:sldChg>
      <pc:sldChg chg="addSp modSp">
        <pc:chgData name="JAMIU AROGUNDADE" userId="S::jamiu.arogundade@yorksj.ac.uk::6ec29c80-e9fc-4097-bc33-f07fa6436be4" providerId="AD" clId="Web-{6DE405FF-C2A1-F97B-B08F-38D6CB347A81}" dt="2024-05-22T12:46:22.670" v="602" actId="14100"/>
        <pc:sldMkLst>
          <pc:docMk/>
          <pc:sldMk cId="3323379162" sldId="279"/>
        </pc:sldMkLst>
        <pc:spChg chg="add mod">
          <ac:chgData name="JAMIU AROGUNDADE" userId="S::jamiu.arogundade@yorksj.ac.uk::6ec29c80-e9fc-4097-bc33-f07fa6436be4" providerId="AD" clId="Web-{6DE405FF-C2A1-F97B-B08F-38D6CB347A81}" dt="2024-05-22T12:29:12.757" v="594" actId="20577"/>
          <ac:spMkLst>
            <pc:docMk/>
            <pc:sldMk cId="3323379162" sldId="279"/>
            <ac:spMk id="2" creationId="{DCA63800-C296-D4C8-D66E-982371A0E21C}"/>
          </ac:spMkLst>
        </pc:spChg>
        <pc:picChg chg="add mod">
          <ac:chgData name="JAMIU AROGUNDADE" userId="S::jamiu.arogundade@yorksj.ac.uk::6ec29c80-e9fc-4097-bc33-f07fa6436be4" providerId="AD" clId="Web-{6DE405FF-C2A1-F97B-B08F-38D6CB347A81}" dt="2024-05-22T12:45:16.324" v="598" actId="14100"/>
          <ac:picMkLst>
            <pc:docMk/>
            <pc:sldMk cId="3323379162" sldId="279"/>
            <ac:picMk id="3" creationId="{4F16E8E5-B81F-DF74-96E9-0AFE102C875C}"/>
          </ac:picMkLst>
        </pc:picChg>
        <pc:picChg chg="add mod">
          <ac:chgData name="JAMIU AROGUNDADE" userId="S::jamiu.arogundade@yorksj.ac.uk::6ec29c80-e9fc-4097-bc33-f07fa6436be4" providerId="AD" clId="Web-{6DE405FF-C2A1-F97B-B08F-38D6CB347A81}" dt="2024-05-22T12:46:22.670" v="602" actId="14100"/>
          <ac:picMkLst>
            <pc:docMk/>
            <pc:sldMk cId="3323379162" sldId="279"/>
            <ac:picMk id="4" creationId="{A075CC5E-87C0-6B56-1220-1045D7649295}"/>
          </ac:picMkLst>
        </pc:picChg>
      </pc:sldChg>
      <pc:sldChg chg="modSp add replId">
        <pc:chgData name="JAMIU AROGUNDADE" userId="S::jamiu.arogundade@yorksj.ac.uk::6ec29c80-e9fc-4097-bc33-f07fa6436be4" providerId="AD" clId="Web-{6DE405FF-C2A1-F97B-B08F-38D6CB347A81}" dt="2024-05-22T11:12:35.338" v="161" actId="14100"/>
        <pc:sldMkLst>
          <pc:docMk/>
          <pc:sldMk cId="2699035182" sldId="287"/>
        </pc:sldMkLst>
        <pc:spChg chg="mod">
          <ac:chgData name="JAMIU AROGUNDADE" userId="S::jamiu.arogundade@yorksj.ac.uk::6ec29c80-e9fc-4097-bc33-f07fa6436be4" providerId="AD" clId="Web-{6DE405FF-C2A1-F97B-B08F-38D6CB347A81}" dt="2024-05-22T11:12:31.275" v="160" actId="1076"/>
          <ac:spMkLst>
            <pc:docMk/>
            <pc:sldMk cId="2699035182" sldId="287"/>
            <ac:spMk id="8" creationId="{7701C800-0445-1781-1B27-F396EF38EEC0}"/>
          </ac:spMkLst>
        </pc:spChg>
        <pc:spChg chg="mod">
          <ac:chgData name="JAMIU AROGUNDADE" userId="S::jamiu.arogundade@yorksj.ac.uk::6ec29c80-e9fc-4097-bc33-f07fa6436be4" providerId="AD" clId="Web-{6DE405FF-C2A1-F97B-B08F-38D6CB347A81}" dt="2024-05-22T11:12:21.603" v="159" actId="1076"/>
          <ac:spMkLst>
            <pc:docMk/>
            <pc:sldMk cId="2699035182" sldId="287"/>
            <ac:spMk id="9" creationId="{87A1CE2E-7B23-A5DB-111E-60508F29926B}"/>
          </ac:spMkLst>
        </pc:spChg>
        <pc:picChg chg="mod">
          <ac:chgData name="JAMIU AROGUNDADE" userId="S::jamiu.arogundade@yorksj.ac.uk::6ec29c80-e9fc-4097-bc33-f07fa6436be4" providerId="AD" clId="Web-{6DE405FF-C2A1-F97B-B08F-38D6CB347A81}" dt="2024-05-22T11:12:35.338" v="161" actId="14100"/>
          <ac:picMkLst>
            <pc:docMk/>
            <pc:sldMk cId="2699035182" sldId="287"/>
            <ac:picMk id="7" creationId="{4A98CAE4-F185-9BAB-FA32-97649D9825BB}"/>
          </ac:picMkLst>
        </pc:picChg>
      </pc:sldChg>
      <pc:sldChg chg="modSp add replId">
        <pc:chgData name="JAMIU AROGUNDADE" userId="S::jamiu.arogundade@yorksj.ac.uk::6ec29c80-e9fc-4097-bc33-f07fa6436be4" providerId="AD" clId="Web-{6DE405FF-C2A1-F97B-B08F-38D6CB347A81}" dt="2024-05-22T11:17:24.036" v="190" actId="1076"/>
        <pc:sldMkLst>
          <pc:docMk/>
          <pc:sldMk cId="1445892146" sldId="288"/>
        </pc:sldMkLst>
        <pc:spChg chg="mod">
          <ac:chgData name="JAMIU AROGUNDADE" userId="S::jamiu.arogundade@yorksj.ac.uk::6ec29c80-e9fc-4097-bc33-f07fa6436be4" providerId="AD" clId="Web-{6DE405FF-C2A1-F97B-B08F-38D6CB347A81}" dt="2024-05-22T11:17:24.036" v="190" actId="1076"/>
          <ac:spMkLst>
            <pc:docMk/>
            <pc:sldMk cId="1445892146" sldId="288"/>
            <ac:spMk id="2" creationId="{E0229C99-2EC4-6098-E323-D096D5C20D7E}"/>
          </ac:spMkLst>
        </pc:spChg>
        <pc:spChg chg="mod">
          <ac:chgData name="JAMIU AROGUNDADE" userId="S::jamiu.arogundade@yorksj.ac.uk::6ec29c80-e9fc-4097-bc33-f07fa6436be4" providerId="AD" clId="Web-{6DE405FF-C2A1-F97B-B08F-38D6CB347A81}" dt="2024-05-22T11:17:04.692" v="189" actId="20577"/>
          <ac:spMkLst>
            <pc:docMk/>
            <pc:sldMk cId="1445892146" sldId="288"/>
            <ac:spMk id="8" creationId="{7701C800-0445-1781-1B27-F396EF38EEC0}"/>
          </ac:spMkLst>
        </pc:spChg>
        <pc:picChg chg="mod">
          <ac:chgData name="JAMIU AROGUNDADE" userId="S::jamiu.arogundade@yorksj.ac.uk::6ec29c80-e9fc-4097-bc33-f07fa6436be4" providerId="AD" clId="Web-{6DE405FF-C2A1-F97B-B08F-38D6CB347A81}" dt="2024-05-22T11:16:54.004" v="186" actId="14100"/>
          <ac:picMkLst>
            <pc:docMk/>
            <pc:sldMk cId="1445892146" sldId="288"/>
            <ac:picMk id="7" creationId="{4A98CAE4-F185-9BAB-FA32-97649D9825BB}"/>
          </ac:picMkLst>
        </pc:picChg>
      </pc:sldChg>
      <pc:sldChg chg="modSp add replId">
        <pc:chgData name="JAMIU AROGUNDADE" userId="S::jamiu.arogundade@yorksj.ac.uk::6ec29c80-e9fc-4097-bc33-f07fa6436be4" providerId="AD" clId="Web-{6DE405FF-C2A1-F97B-B08F-38D6CB347A81}" dt="2024-05-22T11:20:20.527" v="224" actId="20577"/>
        <pc:sldMkLst>
          <pc:docMk/>
          <pc:sldMk cId="3035166585" sldId="289"/>
        </pc:sldMkLst>
        <pc:spChg chg="mod">
          <ac:chgData name="JAMIU AROGUNDADE" userId="S::jamiu.arogundade@yorksj.ac.uk::6ec29c80-e9fc-4097-bc33-f07fa6436be4" providerId="AD" clId="Web-{6DE405FF-C2A1-F97B-B08F-38D6CB347A81}" dt="2024-05-22T11:20:13.902" v="223" actId="20577"/>
          <ac:spMkLst>
            <pc:docMk/>
            <pc:sldMk cId="3035166585" sldId="289"/>
            <ac:spMk id="8" creationId="{7701C800-0445-1781-1B27-F396EF38EEC0}"/>
          </ac:spMkLst>
        </pc:spChg>
        <pc:spChg chg="mod">
          <ac:chgData name="JAMIU AROGUNDADE" userId="S::jamiu.arogundade@yorksj.ac.uk::6ec29c80-e9fc-4097-bc33-f07fa6436be4" providerId="AD" clId="Web-{6DE405FF-C2A1-F97B-B08F-38D6CB347A81}" dt="2024-05-22T11:20:20.527" v="224" actId="20577"/>
          <ac:spMkLst>
            <pc:docMk/>
            <pc:sldMk cId="3035166585" sldId="289"/>
            <ac:spMk id="9" creationId="{87A1CE2E-7B23-A5DB-111E-60508F29926B}"/>
          </ac:spMkLst>
        </pc:spChg>
        <pc:picChg chg="mod">
          <ac:chgData name="JAMIU AROGUNDADE" userId="S::jamiu.arogundade@yorksj.ac.uk::6ec29c80-e9fc-4097-bc33-f07fa6436be4" providerId="AD" clId="Web-{6DE405FF-C2A1-F97B-B08F-38D6CB347A81}" dt="2024-05-22T11:19:53.120" v="220" actId="1076"/>
          <ac:picMkLst>
            <pc:docMk/>
            <pc:sldMk cId="3035166585" sldId="289"/>
            <ac:picMk id="7" creationId="{4A98CAE4-F185-9BAB-FA32-97649D9825BB}"/>
          </ac:picMkLst>
        </pc:picChg>
      </pc:sldChg>
      <pc:sldChg chg="addSp delSp modSp add replId">
        <pc:chgData name="JAMIU AROGUNDADE" userId="S::jamiu.arogundade@yorksj.ac.uk::6ec29c80-e9fc-4097-bc33-f07fa6436be4" providerId="AD" clId="Web-{6DE405FF-C2A1-F97B-B08F-38D6CB347A81}" dt="2024-05-22T16:21:56.754" v="1197" actId="1076"/>
        <pc:sldMkLst>
          <pc:docMk/>
          <pc:sldMk cId="3615638394" sldId="290"/>
        </pc:sldMkLst>
        <pc:spChg chg="mod">
          <ac:chgData name="JAMIU AROGUNDADE" userId="S::jamiu.arogundade@yorksj.ac.uk::6ec29c80-e9fc-4097-bc33-f07fa6436be4" providerId="AD" clId="Web-{6DE405FF-C2A1-F97B-B08F-38D6CB347A81}" dt="2024-05-22T13:32:44.788" v="818" actId="1076"/>
          <ac:spMkLst>
            <pc:docMk/>
            <pc:sldMk cId="3615638394" sldId="290"/>
            <ac:spMk id="2" creationId="{DCA63800-C296-D4C8-D66E-982371A0E21C}"/>
          </ac:spMkLst>
        </pc:spChg>
        <pc:spChg chg="add mod">
          <ac:chgData name="JAMIU AROGUNDADE" userId="S::jamiu.arogundade@yorksj.ac.uk::6ec29c80-e9fc-4097-bc33-f07fa6436be4" providerId="AD" clId="Web-{6DE405FF-C2A1-F97B-B08F-38D6CB347A81}" dt="2024-05-22T16:21:56.754" v="1197" actId="1076"/>
          <ac:spMkLst>
            <pc:docMk/>
            <pc:sldMk cId="3615638394" sldId="290"/>
            <ac:spMk id="4" creationId="{5D7C321B-19DF-6B42-0F3F-0573BCFFF8A5}"/>
          </ac:spMkLst>
        </pc:spChg>
        <pc:spChg chg="add del mod">
          <ac:chgData name="JAMIU AROGUNDADE" userId="S::jamiu.arogundade@yorksj.ac.uk::6ec29c80-e9fc-4097-bc33-f07fa6436be4" providerId="AD" clId="Web-{6DE405FF-C2A1-F97B-B08F-38D6CB347A81}" dt="2024-05-22T15:29:51.002" v="1002"/>
          <ac:spMkLst>
            <pc:docMk/>
            <pc:sldMk cId="3615638394" sldId="290"/>
            <ac:spMk id="8" creationId="{774C4C55-7F8A-E7AE-8CA3-BE739C5D32C3}"/>
          </ac:spMkLst>
        </pc:spChg>
        <pc:picChg chg="del">
          <ac:chgData name="JAMIU AROGUNDADE" userId="S::jamiu.arogundade@yorksj.ac.uk::6ec29c80-e9fc-4097-bc33-f07fa6436be4" providerId="AD" clId="Web-{6DE405FF-C2A1-F97B-B08F-38D6CB347A81}" dt="2024-05-22T13:06:55.403" v="604"/>
          <ac:picMkLst>
            <pc:docMk/>
            <pc:sldMk cId="3615638394" sldId="290"/>
            <ac:picMk id="3" creationId="{4F16E8E5-B81F-DF74-96E9-0AFE102C875C}"/>
          </ac:picMkLst>
        </pc:picChg>
        <pc:picChg chg="del">
          <ac:chgData name="JAMIU AROGUNDADE" userId="S::jamiu.arogundade@yorksj.ac.uk::6ec29c80-e9fc-4097-bc33-f07fa6436be4" providerId="AD" clId="Web-{6DE405FF-C2A1-F97B-B08F-38D6CB347A81}" dt="2024-05-22T13:08:53.439" v="641"/>
          <ac:picMkLst>
            <pc:docMk/>
            <pc:sldMk cId="3615638394" sldId="290"/>
            <ac:picMk id="4" creationId="{A075CC5E-87C0-6B56-1220-1045D7649295}"/>
          </ac:picMkLst>
        </pc:picChg>
        <pc:picChg chg="add mod">
          <ac:chgData name="JAMIU AROGUNDADE" userId="S::jamiu.arogundade@yorksj.ac.uk::6ec29c80-e9fc-4097-bc33-f07fa6436be4" providerId="AD" clId="Web-{6DE405FF-C2A1-F97B-B08F-38D6CB347A81}" dt="2024-05-22T15:31:53.100" v="1004" actId="14100"/>
          <ac:picMkLst>
            <pc:docMk/>
            <pc:sldMk cId="3615638394" sldId="290"/>
            <ac:picMk id="5" creationId="{20B7AC2E-2912-0FD1-AE81-8CAE930C6FB1}"/>
          </ac:picMkLst>
        </pc:picChg>
        <pc:picChg chg="add mod">
          <ac:chgData name="JAMIU AROGUNDADE" userId="S::jamiu.arogundade@yorksj.ac.uk::6ec29c80-e9fc-4097-bc33-f07fa6436be4" providerId="AD" clId="Web-{6DE405FF-C2A1-F97B-B08F-38D6CB347A81}" dt="2024-05-22T15:25:38.946" v="991" actId="14100"/>
          <ac:picMkLst>
            <pc:docMk/>
            <pc:sldMk cId="3615638394" sldId="290"/>
            <ac:picMk id="6" creationId="{AEDFF6AF-EE14-721A-3B38-0AFD5B655DCA}"/>
          </ac:picMkLst>
        </pc:picChg>
        <pc:picChg chg="add del mod">
          <ac:chgData name="JAMIU AROGUNDADE" userId="S::jamiu.arogundade@yorksj.ac.uk::6ec29c80-e9fc-4097-bc33-f07fa6436be4" providerId="AD" clId="Web-{6DE405FF-C2A1-F97B-B08F-38D6CB347A81}" dt="2024-05-22T15:29:51.002" v="1003"/>
          <ac:picMkLst>
            <pc:docMk/>
            <pc:sldMk cId="3615638394" sldId="290"/>
            <ac:picMk id="7" creationId="{2E89F34F-855E-CB59-D39F-3252B8A7BDA5}"/>
          </ac:picMkLst>
        </pc:picChg>
      </pc:sldChg>
      <pc:sldChg chg="addSp delSp modSp add ord replId">
        <pc:chgData name="JAMIU AROGUNDADE" userId="S::jamiu.arogundade@yorksj.ac.uk::6ec29c80-e9fc-4097-bc33-f07fa6436be4" providerId="AD" clId="Web-{6DE405FF-C2A1-F97B-B08F-38D6CB347A81}" dt="2024-05-22T16:21:34.769" v="1196" actId="20577"/>
        <pc:sldMkLst>
          <pc:docMk/>
          <pc:sldMk cId="1703171135" sldId="291"/>
        </pc:sldMkLst>
        <pc:spChg chg="del">
          <ac:chgData name="JAMIU AROGUNDADE" userId="S::jamiu.arogundade@yorksj.ac.uk::6ec29c80-e9fc-4097-bc33-f07fa6436be4" providerId="AD" clId="Web-{6DE405FF-C2A1-F97B-B08F-38D6CB347A81}" dt="2024-05-22T13:28:42.655" v="766"/>
          <ac:spMkLst>
            <pc:docMk/>
            <pc:sldMk cId="1703171135" sldId="291"/>
            <ac:spMk id="2" creationId="{DCA63800-C296-D4C8-D66E-982371A0E21C}"/>
          </ac:spMkLst>
        </pc:spChg>
        <pc:spChg chg="add mod">
          <ac:chgData name="JAMIU AROGUNDADE" userId="S::jamiu.arogundade@yorksj.ac.uk::6ec29c80-e9fc-4097-bc33-f07fa6436be4" providerId="AD" clId="Web-{6DE405FF-C2A1-F97B-B08F-38D6CB347A81}" dt="2024-05-22T16:21:23.222" v="1192" actId="20577"/>
          <ac:spMkLst>
            <pc:docMk/>
            <pc:sldMk cId="1703171135" sldId="291"/>
            <ac:spMk id="4" creationId="{AC7902C6-4F19-165A-8218-B934CF5713D2}"/>
          </ac:spMkLst>
        </pc:spChg>
        <pc:spChg chg="add mod">
          <ac:chgData name="JAMIU AROGUNDADE" userId="S::jamiu.arogundade@yorksj.ac.uk::6ec29c80-e9fc-4097-bc33-f07fa6436be4" providerId="AD" clId="Web-{6DE405FF-C2A1-F97B-B08F-38D6CB347A81}" dt="2024-05-22T16:21:28.456" v="1194" actId="20577"/>
          <ac:spMkLst>
            <pc:docMk/>
            <pc:sldMk cId="1703171135" sldId="291"/>
            <ac:spMk id="5" creationId="{0BB8FF37-4DD3-B463-E6B2-CA7D8E2F32E1}"/>
          </ac:spMkLst>
        </pc:spChg>
        <pc:spChg chg="add mod">
          <ac:chgData name="JAMIU AROGUNDADE" userId="S::jamiu.arogundade@yorksj.ac.uk::6ec29c80-e9fc-4097-bc33-f07fa6436be4" providerId="AD" clId="Web-{6DE405FF-C2A1-F97B-B08F-38D6CB347A81}" dt="2024-05-22T16:21:18.800" v="1190" actId="20577"/>
          <ac:spMkLst>
            <pc:docMk/>
            <pc:sldMk cId="1703171135" sldId="291"/>
            <ac:spMk id="6" creationId="{C4C96B61-4590-17D0-55E4-2AC7B8D3B4D6}"/>
          </ac:spMkLst>
        </pc:spChg>
        <pc:spChg chg="add mod">
          <ac:chgData name="JAMIU AROGUNDADE" userId="S::jamiu.arogundade@yorksj.ac.uk::6ec29c80-e9fc-4097-bc33-f07fa6436be4" providerId="AD" clId="Web-{6DE405FF-C2A1-F97B-B08F-38D6CB347A81}" dt="2024-05-22T16:21:34.769" v="1196" actId="20577"/>
          <ac:spMkLst>
            <pc:docMk/>
            <pc:sldMk cId="1703171135" sldId="291"/>
            <ac:spMk id="7" creationId="{1A3DB730-4AE2-6426-A250-8768D765876F}"/>
          </ac:spMkLst>
        </pc:spChg>
        <pc:spChg chg="add mod">
          <ac:chgData name="JAMIU AROGUNDADE" userId="S::jamiu.arogundade@yorksj.ac.uk::6ec29c80-e9fc-4097-bc33-f07fa6436be4" providerId="AD" clId="Web-{6DE405FF-C2A1-F97B-B08F-38D6CB347A81}" dt="2024-05-22T16:21:09.284" v="1187" actId="1076"/>
          <ac:spMkLst>
            <pc:docMk/>
            <pc:sldMk cId="1703171135" sldId="291"/>
            <ac:spMk id="12" creationId="{8FCA923D-12E5-4422-5FC6-DA3A7B88B116}"/>
          </ac:spMkLst>
        </pc:spChg>
        <pc:spChg chg="add del">
          <ac:chgData name="JAMIU AROGUNDADE" userId="S::jamiu.arogundade@yorksj.ac.uk::6ec29c80-e9fc-4097-bc33-f07fa6436be4" providerId="AD" clId="Web-{6DE405FF-C2A1-F97B-B08F-38D6CB347A81}" dt="2024-05-22T13:33:04.633" v="819"/>
          <ac:spMkLst>
            <pc:docMk/>
            <pc:sldMk cId="1703171135" sldId="291"/>
            <ac:spMk id="13" creationId="{A284F42E-5145-CD35-778C-D2ABE4EC8862}"/>
          </ac:spMkLst>
        </pc:spChg>
        <pc:spChg chg="add mod">
          <ac:chgData name="JAMIU AROGUNDADE" userId="S::jamiu.arogundade@yorksj.ac.uk::6ec29c80-e9fc-4097-bc33-f07fa6436be4" providerId="AD" clId="Web-{6DE405FF-C2A1-F97B-B08F-38D6CB347A81}" dt="2024-05-22T14:40:07.790" v="842" actId="1076"/>
          <ac:spMkLst>
            <pc:docMk/>
            <pc:sldMk cId="1703171135" sldId="291"/>
            <ac:spMk id="15" creationId="{6DA16AF3-9CBE-2FAB-23EA-7E232E8589AD}"/>
          </ac:spMkLst>
        </pc:spChg>
        <pc:picChg chg="add mod">
          <ac:chgData name="JAMIU AROGUNDADE" userId="S::jamiu.arogundade@yorksj.ac.uk::6ec29c80-e9fc-4097-bc33-f07fa6436be4" providerId="AD" clId="Web-{6DE405FF-C2A1-F97B-B08F-38D6CB347A81}" dt="2024-05-22T15:05:09.949" v="867" actId="14100"/>
          <ac:picMkLst>
            <pc:docMk/>
            <pc:sldMk cId="1703171135" sldId="291"/>
            <ac:picMk id="2" creationId="{BA5A23A7-CAD3-C3DB-24E9-CF51570596D8}"/>
          </ac:picMkLst>
        </pc:picChg>
        <pc:picChg chg="add del mod">
          <ac:chgData name="JAMIU AROGUNDADE" userId="S::jamiu.arogundade@yorksj.ac.uk::6ec29c80-e9fc-4097-bc33-f07fa6436be4" providerId="AD" clId="Web-{6DE405FF-C2A1-F97B-B08F-38D6CB347A81}" dt="2024-05-22T13:16:02.627" v="680"/>
          <ac:picMkLst>
            <pc:docMk/>
            <pc:sldMk cId="1703171135" sldId="291"/>
            <ac:picMk id="3" creationId="{5810BE2E-B6C4-BE34-DD97-D50FD08E4343}"/>
          </ac:picMkLst>
        </pc:picChg>
        <pc:picChg chg="add del mod">
          <ac:chgData name="JAMIU AROGUNDADE" userId="S::jamiu.arogundade@yorksj.ac.uk::6ec29c80-e9fc-4097-bc33-f07fa6436be4" providerId="AD" clId="Web-{6DE405FF-C2A1-F97B-B08F-38D6CB347A81}" dt="2024-05-22T13:13:48.575" v="675"/>
          <ac:picMkLst>
            <pc:docMk/>
            <pc:sldMk cId="1703171135" sldId="291"/>
            <ac:picMk id="4" creationId="{1B92AB84-0032-2AA3-64C0-CF7C3F48715C}"/>
          </ac:picMkLst>
        </pc:picChg>
        <pc:picChg chg="del mod">
          <ac:chgData name="JAMIU AROGUNDADE" userId="S::jamiu.arogundade@yorksj.ac.uk::6ec29c80-e9fc-4097-bc33-f07fa6436be4" providerId="AD" clId="Web-{6DE405FF-C2A1-F97B-B08F-38D6CB347A81}" dt="2024-05-22T13:17:02.316" v="695"/>
          <ac:picMkLst>
            <pc:docMk/>
            <pc:sldMk cId="1703171135" sldId="291"/>
            <ac:picMk id="5" creationId="{20B7AC2E-2912-0FD1-AE81-8CAE930C6FB1}"/>
          </ac:picMkLst>
        </pc:picChg>
        <pc:picChg chg="del">
          <ac:chgData name="JAMIU AROGUNDADE" userId="S::jamiu.arogundade@yorksj.ac.uk::6ec29c80-e9fc-4097-bc33-f07fa6436be4" providerId="AD" clId="Web-{6DE405FF-C2A1-F97B-B08F-38D6CB347A81}" dt="2024-05-22T13:13:31.168" v="671"/>
          <ac:picMkLst>
            <pc:docMk/>
            <pc:sldMk cId="1703171135" sldId="291"/>
            <ac:picMk id="6" creationId="{AEDFF6AF-EE14-721A-3B38-0AFD5B655DCA}"/>
          </ac:picMkLst>
        </pc:picChg>
        <pc:picChg chg="add del mod">
          <ac:chgData name="JAMIU AROGUNDADE" userId="S::jamiu.arogundade@yorksj.ac.uk::6ec29c80-e9fc-4097-bc33-f07fa6436be4" providerId="AD" clId="Web-{6DE405FF-C2A1-F97B-B08F-38D6CB347A81}" dt="2024-05-22T13:16:45.769" v="690"/>
          <ac:picMkLst>
            <pc:docMk/>
            <pc:sldMk cId="1703171135" sldId="291"/>
            <ac:picMk id="7" creationId="{05BAF3E6-34AE-F718-A032-10BA30BAF113}"/>
          </ac:picMkLst>
        </pc:picChg>
        <pc:picChg chg="add del mod">
          <ac:chgData name="JAMIU AROGUNDADE" userId="S::jamiu.arogundade@yorksj.ac.uk::6ec29c80-e9fc-4097-bc33-f07fa6436be4" providerId="AD" clId="Web-{6DE405FF-C2A1-F97B-B08F-38D6CB347A81}" dt="2024-05-22T13:16:27.190" v="686"/>
          <ac:picMkLst>
            <pc:docMk/>
            <pc:sldMk cId="1703171135" sldId="291"/>
            <ac:picMk id="8" creationId="{DFE899D2-F50C-AB0A-76B3-D953813172E4}"/>
          </ac:picMkLst>
        </pc:picChg>
        <pc:picChg chg="add mod modCrop">
          <ac:chgData name="JAMIU AROGUNDADE" userId="S::jamiu.arogundade@yorksj.ac.uk::6ec29c80-e9fc-4097-bc33-f07fa6436be4" providerId="AD" clId="Web-{6DE405FF-C2A1-F97B-B08F-38D6CB347A81}" dt="2024-05-22T15:05:14.152" v="868" actId="14100"/>
          <ac:picMkLst>
            <pc:docMk/>
            <pc:sldMk cId="1703171135" sldId="291"/>
            <ac:picMk id="9" creationId="{9A1D9894-2E4C-1016-7413-9E33F0646D9B}"/>
          </ac:picMkLst>
        </pc:picChg>
        <pc:picChg chg="add mod">
          <ac:chgData name="JAMIU AROGUNDADE" userId="S::jamiu.arogundade@yorksj.ac.uk::6ec29c80-e9fc-4097-bc33-f07fa6436be4" providerId="AD" clId="Web-{6DE405FF-C2A1-F97B-B08F-38D6CB347A81}" dt="2024-05-22T15:09:04.145" v="895" actId="1076"/>
          <ac:picMkLst>
            <pc:docMk/>
            <pc:sldMk cId="1703171135" sldId="291"/>
            <ac:picMk id="10" creationId="{3E3A576E-24A1-E272-810A-B3F95CD74589}"/>
          </ac:picMkLst>
        </pc:picChg>
        <pc:picChg chg="add mod">
          <ac:chgData name="JAMIU AROGUNDADE" userId="S::jamiu.arogundade@yorksj.ac.uk::6ec29c80-e9fc-4097-bc33-f07fa6436be4" providerId="AD" clId="Web-{6DE405FF-C2A1-F97B-B08F-38D6CB347A81}" dt="2024-05-22T15:06:43.108" v="872" actId="1076"/>
          <ac:picMkLst>
            <pc:docMk/>
            <pc:sldMk cId="1703171135" sldId="291"/>
            <ac:picMk id="11" creationId="{B8078D4E-F886-98C3-DB31-6F833116FD44}"/>
          </ac:picMkLst>
        </pc:picChg>
        <pc:inkChg chg="add">
          <ac:chgData name="JAMIU AROGUNDADE" userId="S::jamiu.arogundade@yorksj.ac.uk::6ec29c80-e9fc-4097-bc33-f07fa6436be4" providerId="AD" clId="Web-{6DE405FF-C2A1-F97B-B08F-38D6CB347A81}" dt="2024-05-22T15:02:39.912" v="863"/>
          <ac:inkMkLst>
            <pc:docMk/>
            <pc:sldMk cId="1703171135" sldId="291"/>
            <ac:inkMk id="3" creationId="{8548A068-C34F-D3EE-9065-CE00AE965A1E}"/>
          </ac:inkMkLst>
        </pc:inkChg>
      </pc:sldChg>
      <pc:sldChg chg="addSp modSp add ord replId">
        <pc:chgData name="JAMIU AROGUNDADE" userId="S::jamiu.arogundade@yorksj.ac.uk::6ec29c80-e9fc-4097-bc33-f07fa6436be4" providerId="AD" clId="Web-{6DE405FF-C2A1-F97B-B08F-38D6CB347A81}" dt="2024-05-22T15:25:06.445" v="986" actId="1076"/>
        <pc:sldMkLst>
          <pc:docMk/>
          <pc:sldMk cId="1309189372" sldId="292"/>
        </pc:sldMkLst>
        <pc:spChg chg="mod">
          <ac:chgData name="JAMIU AROGUNDADE" userId="S::jamiu.arogundade@yorksj.ac.uk::6ec29c80-e9fc-4097-bc33-f07fa6436be4" providerId="AD" clId="Web-{6DE405FF-C2A1-F97B-B08F-38D6CB347A81}" dt="2024-05-22T13:33:44.337" v="832" actId="1076"/>
          <ac:spMkLst>
            <pc:docMk/>
            <pc:sldMk cId="1309189372" sldId="292"/>
            <ac:spMk id="2" creationId="{DCA63800-C296-D4C8-D66E-982371A0E21C}"/>
          </ac:spMkLst>
        </pc:spChg>
        <pc:spChg chg="add mod">
          <ac:chgData name="JAMIU AROGUNDADE" userId="S::jamiu.arogundade@yorksj.ac.uk::6ec29c80-e9fc-4097-bc33-f07fa6436be4" providerId="AD" clId="Web-{6DE405FF-C2A1-F97B-B08F-38D6CB347A81}" dt="2024-05-22T15:23:27.004" v="973" actId="14100"/>
          <ac:spMkLst>
            <pc:docMk/>
            <pc:sldMk cId="1309189372" sldId="292"/>
            <ac:spMk id="4" creationId="{13F73FFB-E725-EF7C-A652-B0AB2E26A4BF}"/>
          </ac:spMkLst>
        </pc:spChg>
        <pc:spChg chg="add mod">
          <ac:chgData name="JAMIU AROGUNDADE" userId="S::jamiu.arogundade@yorksj.ac.uk::6ec29c80-e9fc-4097-bc33-f07fa6436be4" providerId="AD" clId="Web-{6DE405FF-C2A1-F97B-B08F-38D6CB347A81}" dt="2024-05-22T15:25:06.445" v="986" actId="1076"/>
          <ac:spMkLst>
            <pc:docMk/>
            <pc:sldMk cId="1309189372" sldId="292"/>
            <ac:spMk id="8" creationId="{6E774E54-7EEF-196C-D21E-C5C272F55314}"/>
          </ac:spMkLst>
        </pc:spChg>
        <pc:picChg chg="add mod">
          <ac:chgData name="JAMIU AROGUNDADE" userId="S::jamiu.arogundade@yorksj.ac.uk::6ec29c80-e9fc-4097-bc33-f07fa6436be4" providerId="AD" clId="Web-{6DE405FF-C2A1-F97B-B08F-38D6CB347A81}" dt="2024-05-22T15:22:55.409" v="968" actId="14100"/>
          <ac:picMkLst>
            <pc:docMk/>
            <pc:sldMk cId="1309189372" sldId="292"/>
            <ac:picMk id="3" creationId="{E0A84AEB-D397-168F-EABE-5DCC66359090}"/>
          </ac:picMkLst>
        </pc:picChg>
        <pc:picChg chg="mod">
          <ac:chgData name="JAMIU AROGUNDADE" userId="S::jamiu.arogundade@yorksj.ac.uk::6ec29c80-e9fc-4097-bc33-f07fa6436be4" providerId="AD" clId="Web-{6DE405FF-C2A1-F97B-B08F-38D6CB347A81}" dt="2024-05-22T15:22:02.797" v="962" actId="14100"/>
          <ac:picMkLst>
            <pc:docMk/>
            <pc:sldMk cId="1309189372" sldId="292"/>
            <ac:picMk id="5" creationId="{20B7AC2E-2912-0FD1-AE81-8CAE930C6FB1}"/>
          </ac:picMkLst>
        </pc:picChg>
        <pc:picChg chg="mod">
          <ac:chgData name="JAMIU AROGUNDADE" userId="S::jamiu.arogundade@yorksj.ac.uk::6ec29c80-e9fc-4097-bc33-f07fa6436be4" providerId="AD" clId="Web-{6DE405FF-C2A1-F97B-B08F-38D6CB347A81}" dt="2024-05-22T15:20:06.200" v="950" actId="14100"/>
          <ac:picMkLst>
            <pc:docMk/>
            <pc:sldMk cId="1309189372" sldId="292"/>
            <ac:picMk id="6" creationId="{AEDFF6AF-EE14-721A-3B38-0AFD5B655DCA}"/>
          </ac:picMkLst>
        </pc:picChg>
      </pc:sldChg>
      <pc:sldChg chg="addSp modSp add replId">
        <pc:chgData name="JAMIU AROGUNDADE" userId="S::jamiu.arogundade@yorksj.ac.uk::6ec29c80-e9fc-4097-bc33-f07fa6436be4" providerId="AD" clId="Web-{6DE405FF-C2A1-F97B-B08F-38D6CB347A81}" dt="2024-05-22T17:48:59.438" v="1268" actId="1076"/>
        <pc:sldMkLst>
          <pc:docMk/>
          <pc:sldMk cId="933799134" sldId="293"/>
        </pc:sldMkLst>
        <pc:spChg chg="mod">
          <ac:chgData name="JAMIU AROGUNDADE" userId="S::jamiu.arogundade@yorksj.ac.uk::6ec29c80-e9fc-4097-bc33-f07fa6436be4" providerId="AD" clId="Web-{6DE405FF-C2A1-F97B-B08F-38D6CB347A81}" dt="2024-05-22T16:08:13.678" v="1138" actId="20577"/>
          <ac:spMkLst>
            <pc:docMk/>
            <pc:sldMk cId="933799134" sldId="293"/>
            <ac:spMk id="2" creationId="{DCA63800-C296-D4C8-D66E-982371A0E21C}"/>
          </ac:spMkLst>
        </pc:spChg>
        <pc:spChg chg="add mod ord">
          <ac:chgData name="JAMIU AROGUNDADE" userId="S::jamiu.arogundade@yorksj.ac.uk::6ec29c80-e9fc-4097-bc33-f07fa6436be4" providerId="AD" clId="Web-{6DE405FF-C2A1-F97B-B08F-38D6CB347A81}" dt="2024-05-22T16:03:54.465" v="1098" actId="14100"/>
          <ac:spMkLst>
            <pc:docMk/>
            <pc:sldMk cId="933799134" sldId="293"/>
            <ac:spMk id="4" creationId="{6278D4FB-A2BD-DB44-B8BD-0811A3F48F64}"/>
          </ac:spMkLst>
        </pc:spChg>
        <pc:spChg chg="add mod">
          <ac:chgData name="JAMIU AROGUNDADE" userId="S::jamiu.arogundade@yorksj.ac.uk::6ec29c80-e9fc-4097-bc33-f07fa6436be4" providerId="AD" clId="Web-{6DE405FF-C2A1-F97B-B08F-38D6CB347A81}" dt="2024-05-22T17:48:59.438" v="1268" actId="1076"/>
          <ac:spMkLst>
            <pc:docMk/>
            <pc:sldMk cId="933799134" sldId="293"/>
            <ac:spMk id="8" creationId="{3D746541-DE4A-60F7-2710-52C31D1FE5C6}"/>
          </ac:spMkLst>
        </pc:spChg>
        <pc:spChg chg="add mod">
          <ac:chgData name="JAMIU AROGUNDADE" userId="S::jamiu.arogundade@yorksj.ac.uk::6ec29c80-e9fc-4097-bc33-f07fa6436be4" providerId="AD" clId="Web-{6DE405FF-C2A1-F97B-B08F-38D6CB347A81}" dt="2024-05-22T16:14:50.161" v="1185" actId="14100"/>
          <ac:spMkLst>
            <pc:docMk/>
            <pc:sldMk cId="933799134" sldId="293"/>
            <ac:spMk id="9" creationId="{CD663BAD-E4E7-B427-9CB9-2083B5154175}"/>
          </ac:spMkLst>
        </pc:spChg>
        <pc:grpChg chg="add mod">
          <ac:chgData name="JAMIU AROGUNDADE" userId="S::jamiu.arogundade@yorksj.ac.uk::6ec29c80-e9fc-4097-bc33-f07fa6436be4" providerId="AD" clId="Web-{6DE405FF-C2A1-F97B-B08F-38D6CB347A81}" dt="2024-05-22T17:19:18.207" v="1244" actId="1076"/>
          <ac:grpSpMkLst>
            <pc:docMk/>
            <pc:sldMk cId="933799134" sldId="293"/>
            <ac:grpSpMk id="7" creationId="{ACE455EC-269A-0572-EF38-D7B94D3B73F6}"/>
          </ac:grpSpMkLst>
        </pc:grpChg>
        <pc:picChg chg="add mod">
          <ac:chgData name="JAMIU AROGUNDADE" userId="S::jamiu.arogundade@yorksj.ac.uk::6ec29c80-e9fc-4097-bc33-f07fa6436be4" providerId="AD" clId="Web-{6DE405FF-C2A1-F97B-B08F-38D6CB347A81}" dt="2024-05-22T17:47:19.840" v="1254"/>
          <ac:picMkLst>
            <pc:docMk/>
            <pc:sldMk cId="933799134" sldId="293"/>
            <ac:picMk id="3" creationId="{0CE04FA7-27F0-9B67-3B8E-DCDCEB547488}"/>
          </ac:picMkLst>
        </pc:picChg>
        <pc:picChg chg="mod">
          <ac:chgData name="JAMIU AROGUNDADE" userId="S::jamiu.arogundade@yorksj.ac.uk::6ec29c80-e9fc-4097-bc33-f07fa6436be4" providerId="AD" clId="Web-{6DE405FF-C2A1-F97B-B08F-38D6CB347A81}" dt="2024-05-22T17:48:37.812" v="1264" actId="1076"/>
          <ac:picMkLst>
            <pc:docMk/>
            <pc:sldMk cId="933799134" sldId="293"/>
            <ac:picMk id="5" creationId="{20B7AC2E-2912-0FD1-AE81-8CAE930C6FB1}"/>
          </ac:picMkLst>
        </pc:picChg>
        <pc:picChg chg="mod">
          <ac:chgData name="JAMIU AROGUNDADE" userId="S::jamiu.arogundade@yorksj.ac.uk::6ec29c80-e9fc-4097-bc33-f07fa6436be4" providerId="AD" clId="Web-{6DE405FF-C2A1-F97B-B08F-38D6CB347A81}" dt="2024-05-22T16:04:50.280" v="1104" actId="1076"/>
          <ac:picMkLst>
            <pc:docMk/>
            <pc:sldMk cId="933799134" sldId="293"/>
            <ac:picMk id="6" creationId="{AEDFF6AF-EE14-721A-3B38-0AFD5B655DCA}"/>
          </ac:picMkLst>
        </pc:picChg>
      </pc:sldChg>
      <pc:sldChg chg="addSp delSp modSp add ord replId">
        <pc:chgData name="JAMIU AROGUNDADE" userId="S::jamiu.arogundade@yorksj.ac.uk::6ec29c80-e9fc-4097-bc33-f07fa6436be4" providerId="AD" clId="Web-{6DE405FF-C2A1-F97B-B08F-38D6CB347A81}" dt="2024-05-22T15:40:50.213" v="1071" actId="1076"/>
        <pc:sldMkLst>
          <pc:docMk/>
          <pc:sldMk cId="215850143" sldId="294"/>
        </pc:sldMkLst>
        <pc:spChg chg="add mod">
          <ac:chgData name="JAMIU AROGUNDADE" userId="S::jamiu.arogundade@yorksj.ac.uk::6ec29c80-e9fc-4097-bc33-f07fa6436be4" providerId="AD" clId="Web-{6DE405FF-C2A1-F97B-B08F-38D6CB347A81}" dt="2024-05-22T15:35:37.405" v="1018" actId="20577"/>
          <ac:spMkLst>
            <pc:docMk/>
            <pc:sldMk cId="215850143" sldId="294"/>
            <ac:spMk id="3" creationId="{93A22273-85E5-FEF9-6089-02774F12E87C}"/>
          </ac:spMkLst>
        </pc:spChg>
        <pc:spChg chg="add del">
          <ac:chgData name="JAMIU AROGUNDADE" userId="S::jamiu.arogundade@yorksj.ac.uk::6ec29c80-e9fc-4097-bc33-f07fa6436be4" providerId="AD" clId="Web-{6DE405FF-C2A1-F97B-B08F-38D6CB347A81}" dt="2024-05-22T13:33:56.385" v="833"/>
          <ac:spMkLst>
            <pc:docMk/>
            <pc:sldMk cId="215850143" sldId="294"/>
            <ac:spMk id="3" creationId="{BD037562-0B29-EB60-1E2C-0DC1EE40FA46}"/>
          </ac:spMkLst>
        </pc:spChg>
        <pc:spChg chg="add mod">
          <ac:chgData name="JAMIU AROGUNDADE" userId="S::jamiu.arogundade@yorksj.ac.uk::6ec29c80-e9fc-4097-bc33-f07fa6436be4" providerId="AD" clId="Web-{6DE405FF-C2A1-F97B-B08F-38D6CB347A81}" dt="2024-05-22T15:37:22.987" v="1052" actId="1076"/>
          <ac:spMkLst>
            <pc:docMk/>
            <pc:sldMk cId="215850143" sldId="294"/>
            <ac:spMk id="4" creationId="{99EB445D-781C-C078-7556-26FFE4E4D6D3}"/>
          </ac:spMkLst>
        </pc:spChg>
        <pc:spChg chg="add">
          <ac:chgData name="JAMIU AROGUNDADE" userId="S::jamiu.arogundade@yorksj.ac.uk::6ec29c80-e9fc-4097-bc33-f07fa6436be4" providerId="AD" clId="Web-{6DE405FF-C2A1-F97B-B08F-38D6CB347A81}" dt="2024-05-22T13:33:57.025" v="834"/>
          <ac:spMkLst>
            <pc:docMk/>
            <pc:sldMk cId="215850143" sldId="294"/>
            <ac:spMk id="5" creationId="{1F283C26-8426-9301-5E95-44BAE2D0F81B}"/>
          </ac:spMkLst>
        </pc:spChg>
        <pc:spChg chg="add mod">
          <ac:chgData name="JAMIU AROGUNDADE" userId="S::jamiu.arogundade@yorksj.ac.uk::6ec29c80-e9fc-4097-bc33-f07fa6436be4" providerId="AD" clId="Web-{6DE405FF-C2A1-F97B-B08F-38D6CB347A81}" dt="2024-05-22T15:40:50.213" v="1071" actId="1076"/>
          <ac:spMkLst>
            <pc:docMk/>
            <pc:sldMk cId="215850143" sldId="294"/>
            <ac:spMk id="6" creationId="{9D700E35-9161-6A87-2B0F-F158EB35B6E5}"/>
          </ac:spMkLst>
        </pc:spChg>
        <pc:spChg chg="add mod">
          <ac:chgData name="JAMIU AROGUNDADE" userId="S::jamiu.arogundade@yorksj.ac.uk::6ec29c80-e9fc-4097-bc33-f07fa6436be4" providerId="AD" clId="Web-{6DE405FF-C2A1-F97B-B08F-38D6CB347A81}" dt="2024-05-22T15:36:24.875" v="1032" actId="1076"/>
          <ac:spMkLst>
            <pc:docMk/>
            <pc:sldMk cId="215850143" sldId="294"/>
            <ac:spMk id="7" creationId="{5B6A8956-49B4-7C47-E4D7-DF45014F2775}"/>
          </ac:spMkLst>
        </pc:spChg>
        <pc:spChg chg="del">
          <ac:chgData name="JAMIU AROGUNDADE" userId="S::jamiu.arogundade@yorksj.ac.uk::6ec29c80-e9fc-4097-bc33-f07fa6436be4" providerId="AD" clId="Web-{6DE405FF-C2A1-F97B-B08F-38D6CB347A81}" dt="2024-05-22T13:29:16.656" v="770"/>
          <ac:spMkLst>
            <pc:docMk/>
            <pc:sldMk cId="215850143" sldId="294"/>
            <ac:spMk id="13" creationId="{A284F42E-5145-CD35-778C-D2ABE4EC8862}"/>
          </ac:spMkLst>
        </pc:spChg>
        <pc:picChg chg="mod">
          <ac:chgData name="JAMIU AROGUNDADE" userId="S::jamiu.arogundade@yorksj.ac.uk::6ec29c80-e9fc-4097-bc33-f07fa6436be4" providerId="AD" clId="Web-{6DE405FF-C2A1-F97B-B08F-38D6CB347A81}" dt="2024-05-22T15:39:04.428" v="1055" actId="14100"/>
          <ac:picMkLst>
            <pc:docMk/>
            <pc:sldMk cId="215850143" sldId="294"/>
            <ac:picMk id="9" creationId="{9A1D9894-2E4C-1016-7413-9E33F0646D9B}"/>
          </ac:picMkLst>
        </pc:picChg>
        <pc:picChg chg="mod">
          <ac:chgData name="JAMIU AROGUNDADE" userId="S::jamiu.arogundade@yorksj.ac.uk::6ec29c80-e9fc-4097-bc33-f07fa6436be4" providerId="AD" clId="Web-{6DE405FF-C2A1-F97B-B08F-38D6CB347A81}" dt="2024-05-22T15:39:51.461" v="1058" actId="14100"/>
          <ac:picMkLst>
            <pc:docMk/>
            <pc:sldMk cId="215850143" sldId="294"/>
            <ac:picMk id="10" creationId="{3E3A576E-24A1-E272-810A-B3F95CD74589}"/>
          </ac:picMkLst>
        </pc:picChg>
        <pc:picChg chg="mod">
          <ac:chgData name="JAMIU AROGUNDADE" userId="S::jamiu.arogundade@yorksj.ac.uk::6ec29c80-e9fc-4097-bc33-f07fa6436be4" providerId="AD" clId="Web-{6DE405FF-C2A1-F97B-B08F-38D6CB347A81}" dt="2024-05-22T15:40:25.227" v="1061" actId="14100"/>
          <ac:picMkLst>
            <pc:docMk/>
            <pc:sldMk cId="215850143" sldId="294"/>
            <ac:picMk id="11" creationId="{B8078D4E-F886-98C3-DB31-6F833116FD44}"/>
          </ac:picMkLst>
        </pc:picChg>
      </pc:sldChg>
      <pc:sldChg chg="addSp delSp modSp add ord replId">
        <pc:chgData name="JAMIU AROGUNDADE" userId="S::jamiu.arogundade@yorksj.ac.uk::6ec29c80-e9fc-4097-bc33-f07fa6436be4" providerId="AD" clId="Web-{6DE405FF-C2A1-F97B-B08F-38D6CB347A81}" dt="2024-05-22T16:56:43.517" v="1204" actId="1076"/>
        <pc:sldMkLst>
          <pc:docMk/>
          <pc:sldMk cId="2698810661" sldId="295"/>
        </pc:sldMkLst>
        <pc:spChg chg="add mod">
          <ac:chgData name="JAMIU AROGUNDADE" userId="S::jamiu.arogundade@yorksj.ac.uk::6ec29c80-e9fc-4097-bc33-f07fa6436be4" providerId="AD" clId="Web-{6DE405FF-C2A1-F97B-B08F-38D6CB347A81}" dt="2024-05-22T16:13:40.361" v="1174" actId="1076"/>
          <ac:spMkLst>
            <pc:docMk/>
            <pc:sldMk cId="2698810661" sldId="295"/>
            <ac:spMk id="3" creationId="{48408C66-75D2-B21A-C2BC-100070C93D1A}"/>
          </ac:spMkLst>
        </pc:spChg>
        <pc:spChg chg="del">
          <ac:chgData name="JAMIU AROGUNDADE" userId="S::jamiu.arogundade@yorksj.ac.uk::6ec29c80-e9fc-4097-bc33-f07fa6436be4" providerId="AD" clId="Web-{6DE405FF-C2A1-F97B-B08F-38D6CB347A81}" dt="2024-05-22T13:32:13.693" v="806"/>
          <ac:spMkLst>
            <pc:docMk/>
            <pc:sldMk cId="2698810661" sldId="295"/>
            <ac:spMk id="3" creationId="{BD037562-0B29-EB60-1E2C-0DC1EE40FA46}"/>
          </ac:spMkLst>
        </pc:spChg>
        <pc:spChg chg="add mod">
          <ac:chgData name="JAMIU AROGUNDADE" userId="S::jamiu.arogundade@yorksj.ac.uk::6ec29c80-e9fc-4097-bc33-f07fa6436be4" providerId="AD" clId="Web-{6DE405FF-C2A1-F97B-B08F-38D6CB347A81}" dt="2024-05-22T16:53:34.268" v="1199" actId="20577"/>
          <ac:spMkLst>
            <pc:docMk/>
            <pc:sldMk cId="2698810661" sldId="295"/>
            <ac:spMk id="4" creationId="{4B2924CB-1F93-D2C0-A129-9B30D67A979F}"/>
          </ac:spMkLst>
        </pc:spChg>
        <pc:spChg chg="add mod">
          <ac:chgData name="JAMIU AROGUNDADE" userId="S::jamiu.arogundade@yorksj.ac.uk::6ec29c80-e9fc-4097-bc33-f07fa6436be4" providerId="AD" clId="Web-{6DE405FF-C2A1-F97B-B08F-38D6CB347A81}" dt="2024-05-22T16:14:09.237" v="1180" actId="1076"/>
          <ac:spMkLst>
            <pc:docMk/>
            <pc:sldMk cId="2698810661" sldId="295"/>
            <ac:spMk id="6" creationId="{3C71D3DD-08E4-622F-30D9-928D93C93F94}"/>
          </ac:spMkLst>
        </pc:spChg>
        <pc:spChg chg="add mod">
          <ac:chgData name="JAMIU AROGUNDADE" userId="S::jamiu.arogundade@yorksj.ac.uk::6ec29c80-e9fc-4097-bc33-f07fa6436be4" providerId="AD" clId="Web-{6DE405FF-C2A1-F97B-B08F-38D6CB347A81}" dt="2024-05-22T16:13:33.002" v="1172" actId="1076"/>
          <ac:spMkLst>
            <pc:docMk/>
            <pc:sldMk cId="2698810661" sldId="295"/>
            <ac:spMk id="8" creationId="{D4ED69BF-A85D-3C5B-6BD4-1A9CB2E55BB3}"/>
          </ac:spMkLst>
        </pc:spChg>
        <pc:spChg chg="add mod">
          <ac:chgData name="JAMIU AROGUNDADE" userId="S::jamiu.arogundade@yorksj.ac.uk::6ec29c80-e9fc-4097-bc33-f07fa6436be4" providerId="AD" clId="Web-{6DE405FF-C2A1-F97B-B08F-38D6CB347A81}" dt="2024-05-22T16:56:43.517" v="1204" actId="1076"/>
          <ac:spMkLst>
            <pc:docMk/>
            <pc:sldMk cId="2698810661" sldId="295"/>
            <ac:spMk id="13" creationId="{FA74663B-0FDA-EB77-DC97-8ABBEA3698C9}"/>
          </ac:spMkLst>
        </pc:spChg>
        <pc:picChg chg="mod">
          <ac:chgData name="JAMIU AROGUNDADE" userId="S::jamiu.arogundade@yorksj.ac.uk::6ec29c80-e9fc-4097-bc33-f07fa6436be4" providerId="AD" clId="Web-{6DE405FF-C2A1-F97B-B08F-38D6CB347A81}" dt="2024-05-22T16:56:05.404" v="1201" actId="14100"/>
          <ac:picMkLst>
            <pc:docMk/>
            <pc:sldMk cId="2698810661" sldId="295"/>
            <ac:picMk id="9" creationId="{9A1D9894-2E4C-1016-7413-9E33F0646D9B}"/>
          </ac:picMkLst>
        </pc:picChg>
        <pc:picChg chg="mod">
          <ac:chgData name="JAMIU AROGUNDADE" userId="S::jamiu.arogundade@yorksj.ac.uk::6ec29c80-e9fc-4097-bc33-f07fa6436be4" providerId="AD" clId="Web-{6DE405FF-C2A1-F97B-B08F-38D6CB347A81}" dt="2024-05-22T16:12:25.390" v="1149" actId="1076"/>
          <ac:picMkLst>
            <pc:docMk/>
            <pc:sldMk cId="2698810661" sldId="295"/>
            <ac:picMk id="10" creationId="{3E3A576E-24A1-E272-810A-B3F95CD74589}"/>
          </ac:picMkLst>
        </pc:picChg>
        <pc:picChg chg="mod">
          <ac:chgData name="JAMIU AROGUNDADE" userId="S::jamiu.arogundade@yorksj.ac.uk::6ec29c80-e9fc-4097-bc33-f07fa6436be4" providerId="AD" clId="Web-{6DE405FF-C2A1-F97B-B08F-38D6CB347A81}" dt="2024-05-22T16:56:18.421" v="1202" actId="1076"/>
          <ac:picMkLst>
            <pc:docMk/>
            <pc:sldMk cId="2698810661" sldId="295"/>
            <ac:picMk id="11" creationId="{B8078D4E-F886-98C3-DB31-6F833116FD44}"/>
          </ac:picMkLst>
        </pc:picChg>
      </pc:sldChg>
      <pc:sldChg chg="add replId">
        <pc:chgData name="JAMIU AROGUNDADE" userId="S::jamiu.arogundade@yorksj.ac.uk::6ec29c80-e9fc-4097-bc33-f07fa6436be4" providerId="AD" clId="Web-{6DE405FF-C2A1-F97B-B08F-38D6CB347A81}" dt="2024-05-22T17:44:08.926" v="1248"/>
        <pc:sldMkLst>
          <pc:docMk/>
          <pc:sldMk cId="1588954997" sldId="29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720856-93F0-4CC7-B7FD-2466914A11D4}" type="doc">
      <dgm:prSet loTypeId="urn:microsoft.com/office/officeart/2005/8/layout/cycle3" loCatId="cycle" qsTypeId="urn:microsoft.com/office/officeart/2005/8/quickstyle/simple1" qsCatId="simple" csTypeId="urn:microsoft.com/office/officeart/2005/8/colors/accent0_2" csCatId="mainScheme" phldr="1"/>
      <dgm:spPr/>
    </dgm:pt>
    <dgm:pt modelId="{4AF52931-E4CA-4429-AACB-B8747CDB2409}">
      <dgm:prSet phldrT="[Text]" phldr="0" custT="1"/>
      <dgm:spPr/>
      <dgm:t>
        <a:bodyPr/>
        <a:lstStyle/>
        <a:p>
          <a:pPr rtl="0">
            <a:defRPr cap="all"/>
          </a:pPr>
          <a:r>
            <a:rPr lang="en-US" sz="1200" b="1">
              <a:latin typeface="Consolas"/>
            </a:rPr>
            <a:t>Collection</a:t>
          </a:r>
          <a:endParaRPr lang="en-US" sz="1200" b="1"/>
        </a:p>
      </dgm:t>
    </dgm:pt>
    <dgm:pt modelId="{67B2FC97-2FAE-4EFE-9DEE-E4216C657F35}" type="parTrans" cxnId="{F82329C8-C3B2-4E9B-9033-528488D72705}">
      <dgm:prSet/>
      <dgm:spPr/>
      <dgm:t>
        <a:bodyPr/>
        <a:lstStyle/>
        <a:p>
          <a:endParaRPr lang="en-US" sz="1800" b="1"/>
        </a:p>
      </dgm:t>
    </dgm:pt>
    <dgm:pt modelId="{D86AF01C-9CBC-41F8-9354-48CD82BDFDC9}" type="sibTrans" cxnId="{F82329C8-C3B2-4E9B-9033-528488D72705}">
      <dgm:prSet custT="1"/>
      <dgm:spPr/>
      <dgm:t>
        <a:bodyPr/>
        <a:lstStyle/>
        <a:p>
          <a:endParaRPr lang="en-US" sz="1000" b="1"/>
        </a:p>
      </dgm:t>
    </dgm:pt>
    <dgm:pt modelId="{81BEB84D-9A77-49C6-9301-B3359FCAC75F}">
      <dgm:prSet phldrT="[Text]" phldr="0" custT="1"/>
      <dgm:spPr/>
      <dgm:t>
        <a:bodyPr/>
        <a:lstStyle/>
        <a:p>
          <a:pPr rtl="0">
            <a:defRPr cap="all"/>
          </a:pPr>
          <a:r>
            <a:rPr lang="en-US" sz="1200" b="1">
              <a:latin typeface="Consolas"/>
            </a:rPr>
            <a:t>Preparation</a:t>
          </a:r>
          <a:endParaRPr lang="en-US" sz="1200" b="1"/>
        </a:p>
      </dgm:t>
    </dgm:pt>
    <dgm:pt modelId="{AE4D0D43-0332-4F79-8D35-BCD8C10758AE}" type="parTrans" cxnId="{420EF6C4-7321-43BE-A2FC-253606B1E06A}">
      <dgm:prSet/>
      <dgm:spPr/>
      <dgm:t>
        <a:bodyPr/>
        <a:lstStyle/>
        <a:p>
          <a:endParaRPr lang="en-US" sz="1800" b="1"/>
        </a:p>
      </dgm:t>
    </dgm:pt>
    <dgm:pt modelId="{5D260F18-25D2-4074-87F1-7E78DDA61C58}" type="sibTrans" cxnId="{420EF6C4-7321-43BE-A2FC-253606B1E06A}">
      <dgm:prSet custT="1"/>
      <dgm:spPr/>
      <dgm:t>
        <a:bodyPr/>
        <a:lstStyle/>
        <a:p>
          <a:endParaRPr lang="en-US" sz="1000" b="1"/>
        </a:p>
      </dgm:t>
    </dgm:pt>
    <dgm:pt modelId="{BFF9359E-E9B1-4B73-BACC-2C7988765B16}">
      <dgm:prSet phldrT="[Text]" phldr="0" custT="1"/>
      <dgm:spPr/>
      <dgm:t>
        <a:bodyPr/>
        <a:lstStyle/>
        <a:p>
          <a:pPr rtl="0">
            <a:defRPr cap="all"/>
          </a:pPr>
          <a:r>
            <a:rPr lang="en-US" sz="1200" b="1">
              <a:latin typeface="Consolas"/>
            </a:rPr>
            <a:t>Exploration</a:t>
          </a:r>
          <a:endParaRPr lang="en-US" sz="1200" b="1"/>
        </a:p>
      </dgm:t>
    </dgm:pt>
    <dgm:pt modelId="{6E0A40FA-1B79-4089-8B9A-3BA22865FE4E}" type="parTrans" cxnId="{516EC545-1971-48B3-978C-4756FCDCCFD9}">
      <dgm:prSet/>
      <dgm:spPr/>
      <dgm:t>
        <a:bodyPr/>
        <a:lstStyle/>
        <a:p>
          <a:endParaRPr lang="en-US" sz="1800" b="1"/>
        </a:p>
      </dgm:t>
    </dgm:pt>
    <dgm:pt modelId="{1CEF1965-C516-4C44-BAE3-2FA3F5116930}" type="sibTrans" cxnId="{516EC545-1971-48B3-978C-4756FCDCCFD9}">
      <dgm:prSet custT="1"/>
      <dgm:spPr/>
      <dgm:t>
        <a:bodyPr/>
        <a:lstStyle/>
        <a:p>
          <a:endParaRPr lang="en-US" sz="1000" b="1"/>
        </a:p>
      </dgm:t>
    </dgm:pt>
    <dgm:pt modelId="{24710B8A-B32A-4BC0-A932-48A0DEB7BAC3}">
      <dgm:prSet phldr="0"/>
      <dgm:spPr/>
      <dgm:t>
        <a:bodyPr/>
        <a:lstStyle/>
        <a:p>
          <a:pPr rtl="0">
            <a:defRPr cap="all"/>
          </a:pPr>
          <a:r>
            <a:rPr lang="en-US" b="1">
              <a:latin typeface="Consolas"/>
            </a:rPr>
            <a:t>Modelling</a:t>
          </a:r>
        </a:p>
      </dgm:t>
    </dgm:pt>
    <dgm:pt modelId="{449461CE-86D4-44CC-82DC-6E8D083517E5}" type="parTrans" cxnId="{604BCC8F-23C6-452D-944B-9F20CEDC3A6F}">
      <dgm:prSet/>
      <dgm:spPr/>
    </dgm:pt>
    <dgm:pt modelId="{625094C6-6E1C-4AF5-B507-2CABB2A52D85}" type="sibTrans" cxnId="{604BCC8F-23C6-452D-944B-9F20CEDC3A6F}">
      <dgm:prSet/>
      <dgm:spPr/>
      <dgm:t>
        <a:bodyPr/>
        <a:lstStyle/>
        <a:p>
          <a:endParaRPr lang="en-US"/>
        </a:p>
      </dgm:t>
    </dgm:pt>
    <dgm:pt modelId="{FBC7C79A-EED0-44E0-AF58-8092554A8605}">
      <dgm:prSet phldr="0"/>
      <dgm:spPr/>
      <dgm:t>
        <a:bodyPr/>
        <a:lstStyle/>
        <a:p>
          <a:pPr rtl="0">
            <a:defRPr cap="all"/>
          </a:pPr>
          <a:r>
            <a:rPr lang="en-US" b="1">
              <a:latin typeface="Consolas"/>
            </a:rPr>
            <a:t>Interpretation</a:t>
          </a:r>
        </a:p>
      </dgm:t>
    </dgm:pt>
    <dgm:pt modelId="{B35567D0-0832-4413-9F41-9D54071094C9}" type="parTrans" cxnId="{0856EC21-F51B-4E6E-B7EC-6D288A7C1D29}">
      <dgm:prSet/>
      <dgm:spPr/>
    </dgm:pt>
    <dgm:pt modelId="{E619C15B-E544-4BFB-8BB1-AB44F31019AB}" type="sibTrans" cxnId="{0856EC21-F51B-4E6E-B7EC-6D288A7C1D29}">
      <dgm:prSet/>
      <dgm:spPr/>
      <dgm:t>
        <a:bodyPr/>
        <a:lstStyle/>
        <a:p>
          <a:endParaRPr lang="en-US"/>
        </a:p>
      </dgm:t>
    </dgm:pt>
    <dgm:pt modelId="{4F54E27E-FADA-4BC4-AA8C-CE04258EC9BC}">
      <dgm:prSet phldr="0"/>
      <dgm:spPr/>
      <dgm:t>
        <a:bodyPr/>
        <a:lstStyle/>
        <a:p>
          <a:pPr rtl="0">
            <a:defRPr cap="all"/>
          </a:pPr>
          <a:r>
            <a:rPr lang="en-US" b="1">
              <a:latin typeface="Consolas"/>
            </a:rPr>
            <a:t>Visualizatiion</a:t>
          </a:r>
        </a:p>
      </dgm:t>
    </dgm:pt>
    <dgm:pt modelId="{D9DBC4DB-D4EC-45BA-BB58-7BC2B4871CDF}" type="parTrans" cxnId="{82BAF403-4330-43BD-841B-600F3CD3BEF9}">
      <dgm:prSet/>
      <dgm:spPr/>
    </dgm:pt>
    <dgm:pt modelId="{D6FA684A-7938-46A9-8141-7C62AC426477}" type="sibTrans" cxnId="{82BAF403-4330-43BD-841B-600F3CD3BEF9}">
      <dgm:prSet/>
      <dgm:spPr/>
      <dgm:t>
        <a:bodyPr/>
        <a:lstStyle/>
        <a:p>
          <a:endParaRPr lang="en-US"/>
        </a:p>
      </dgm:t>
    </dgm:pt>
    <dgm:pt modelId="{9A279B93-CE55-479E-A987-2A77875FD8ED}">
      <dgm:prSet phldr="0"/>
      <dgm:spPr/>
      <dgm:t>
        <a:bodyPr/>
        <a:lstStyle/>
        <a:p>
          <a:pPr rtl="0">
            <a:defRPr cap="all"/>
          </a:pPr>
          <a:r>
            <a:rPr lang="en-US" b="1">
              <a:latin typeface="Consolas"/>
            </a:rPr>
            <a:t>Reporting</a:t>
          </a:r>
        </a:p>
      </dgm:t>
    </dgm:pt>
    <dgm:pt modelId="{A243C0D2-FC74-43A8-BD8E-CE8B05E05349}" type="parTrans" cxnId="{66D4ABC9-7568-41BD-A8FE-653DA66C3589}">
      <dgm:prSet/>
      <dgm:spPr/>
    </dgm:pt>
    <dgm:pt modelId="{7F044BD4-E77B-4FF7-BAAA-87AC84FE9EAC}" type="sibTrans" cxnId="{66D4ABC9-7568-41BD-A8FE-653DA66C3589}">
      <dgm:prSet/>
      <dgm:spPr/>
      <dgm:t>
        <a:bodyPr/>
        <a:lstStyle/>
        <a:p>
          <a:endParaRPr lang="en-US"/>
        </a:p>
      </dgm:t>
    </dgm:pt>
    <dgm:pt modelId="{417E0740-2C0C-4DE7-A0C6-A355F85D2286}" type="pres">
      <dgm:prSet presAssocID="{C7720856-93F0-4CC7-B7FD-2466914A11D4}" presName="Name0" presStyleCnt="0">
        <dgm:presLayoutVars>
          <dgm:dir/>
          <dgm:resizeHandles val="exact"/>
        </dgm:presLayoutVars>
      </dgm:prSet>
      <dgm:spPr/>
    </dgm:pt>
    <dgm:pt modelId="{2A154F6F-3C81-4744-B547-6AB08F8F99E8}" type="pres">
      <dgm:prSet presAssocID="{C7720856-93F0-4CC7-B7FD-2466914A11D4}" presName="cycle" presStyleCnt="0"/>
      <dgm:spPr/>
    </dgm:pt>
    <dgm:pt modelId="{6B9CA23A-4526-41FD-B3C9-640322A8055D}" type="pres">
      <dgm:prSet presAssocID="{4AF52931-E4CA-4429-AACB-B8747CDB2409}" presName="nodeFirstNode" presStyleLbl="node1" presStyleIdx="0" presStyleCnt="7">
        <dgm:presLayoutVars>
          <dgm:bulletEnabled val="1"/>
        </dgm:presLayoutVars>
      </dgm:prSet>
      <dgm:spPr/>
    </dgm:pt>
    <dgm:pt modelId="{1A195F78-90FD-4076-A51E-236E6453D0CE}" type="pres">
      <dgm:prSet presAssocID="{D86AF01C-9CBC-41F8-9354-48CD82BDFDC9}" presName="sibTransFirstNode" presStyleLbl="bgShp" presStyleIdx="0" presStyleCnt="1"/>
      <dgm:spPr/>
    </dgm:pt>
    <dgm:pt modelId="{DC45E43F-8E1D-45A9-8FEB-5EEF5DED5977}" type="pres">
      <dgm:prSet presAssocID="{81BEB84D-9A77-49C6-9301-B3359FCAC75F}" presName="nodeFollowingNodes" presStyleLbl="node1" presStyleIdx="1" presStyleCnt="7">
        <dgm:presLayoutVars>
          <dgm:bulletEnabled val="1"/>
        </dgm:presLayoutVars>
      </dgm:prSet>
      <dgm:spPr/>
    </dgm:pt>
    <dgm:pt modelId="{3CF10884-D440-4EF0-9B59-234F99936FA7}" type="pres">
      <dgm:prSet presAssocID="{BFF9359E-E9B1-4B73-BACC-2C7988765B16}" presName="nodeFollowingNodes" presStyleLbl="node1" presStyleIdx="2" presStyleCnt="7">
        <dgm:presLayoutVars>
          <dgm:bulletEnabled val="1"/>
        </dgm:presLayoutVars>
      </dgm:prSet>
      <dgm:spPr/>
    </dgm:pt>
    <dgm:pt modelId="{323AA9A5-DE3B-4E3C-95DB-7DD8EEDB7FF3}" type="pres">
      <dgm:prSet presAssocID="{24710B8A-B32A-4BC0-A932-48A0DEB7BAC3}" presName="nodeFollowingNodes" presStyleLbl="node1" presStyleIdx="3" presStyleCnt="7">
        <dgm:presLayoutVars>
          <dgm:bulletEnabled val="1"/>
        </dgm:presLayoutVars>
      </dgm:prSet>
      <dgm:spPr/>
    </dgm:pt>
    <dgm:pt modelId="{52B37CD6-9D96-4919-9457-B62E5A1ACC79}" type="pres">
      <dgm:prSet presAssocID="{FBC7C79A-EED0-44E0-AF58-8092554A8605}" presName="nodeFollowingNodes" presStyleLbl="node1" presStyleIdx="4" presStyleCnt="7">
        <dgm:presLayoutVars>
          <dgm:bulletEnabled val="1"/>
        </dgm:presLayoutVars>
      </dgm:prSet>
      <dgm:spPr/>
    </dgm:pt>
    <dgm:pt modelId="{62157C05-27CB-4F4B-8371-C12899EF5F51}" type="pres">
      <dgm:prSet presAssocID="{4F54E27E-FADA-4BC4-AA8C-CE04258EC9BC}" presName="nodeFollowingNodes" presStyleLbl="node1" presStyleIdx="5" presStyleCnt="7">
        <dgm:presLayoutVars>
          <dgm:bulletEnabled val="1"/>
        </dgm:presLayoutVars>
      </dgm:prSet>
      <dgm:spPr/>
    </dgm:pt>
    <dgm:pt modelId="{E89A4F5D-B79E-4A48-93ED-723914AF6432}" type="pres">
      <dgm:prSet presAssocID="{9A279B93-CE55-479E-A987-2A77875FD8ED}" presName="nodeFollowingNodes" presStyleLbl="node1" presStyleIdx="6" presStyleCnt="7">
        <dgm:presLayoutVars>
          <dgm:bulletEnabled val="1"/>
        </dgm:presLayoutVars>
      </dgm:prSet>
      <dgm:spPr/>
    </dgm:pt>
  </dgm:ptLst>
  <dgm:cxnLst>
    <dgm:cxn modelId="{82BAF403-4330-43BD-841B-600F3CD3BEF9}" srcId="{C7720856-93F0-4CC7-B7FD-2466914A11D4}" destId="{4F54E27E-FADA-4BC4-AA8C-CE04258EC9BC}" srcOrd="5" destOrd="0" parTransId="{D9DBC4DB-D4EC-45BA-BB58-7BC2B4871CDF}" sibTransId="{D6FA684A-7938-46A9-8141-7C62AC426477}"/>
    <dgm:cxn modelId="{0856EC21-F51B-4E6E-B7EC-6D288A7C1D29}" srcId="{C7720856-93F0-4CC7-B7FD-2466914A11D4}" destId="{FBC7C79A-EED0-44E0-AF58-8092554A8605}" srcOrd="4" destOrd="0" parTransId="{B35567D0-0832-4413-9F41-9D54071094C9}" sibTransId="{E619C15B-E544-4BFB-8BB1-AB44F31019AB}"/>
    <dgm:cxn modelId="{F5DE2F2C-DDCA-4B9A-88CF-5D9C82A8CCAC}" type="presOf" srcId="{D86AF01C-9CBC-41F8-9354-48CD82BDFDC9}" destId="{1A195F78-90FD-4076-A51E-236E6453D0CE}" srcOrd="0" destOrd="0" presId="urn:microsoft.com/office/officeart/2005/8/layout/cycle3"/>
    <dgm:cxn modelId="{516EC545-1971-48B3-978C-4756FCDCCFD9}" srcId="{C7720856-93F0-4CC7-B7FD-2466914A11D4}" destId="{BFF9359E-E9B1-4B73-BACC-2C7988765B16}" srcOrd="2" destOrd="0" parTransId="{6E0A40FA-1B79-4089-8B9A-3BA22865FE4E}" sibTransId="{1CEF1965-C516-4C44-BAE3-2FA3F5116930}"/>
    <dgm:cxn modelId="{7A69A86E-D6FB-45DF-BB08-BB3CF604D38D}" type="presOf" srcId="{4AF52931-E4CA-4429-AACB-B8747CDB2409}" destId="{6B9CA23A-4526-41FD-B3C9-640322A8055D}" srcOrd="0" destOrd="0" presId="urn:microsoft.com/office/officeart/2005/8/layout/cycle3"/>
    <dgm:cxn modelId="{604BCC8F-23C6-452D-944B-9F20CEDC3A6F}" srcId="{C7720856-93F0-4CC7-B7FD-2466914A11D4}" destId="{24710B8A-B32A-4BC0-A932-48A0DEB7BAC3}" srcOrd="3" destOrd="0" parTransId="{449461CE-86D4-44CC-82DC-6E8D083517E5}" sibTransId="{625094C6-6E1C-4AF5-B507-2CABB2A52D85}"/>
    <dgm:cxn modelId="{6B63E290-0D31-48B1-8321-1FD05D18A8D8}" type="presOf" srcId="{81BEB84D-9A77-49C6-9301-B3359FCAC75F}" destId="{DC45E43F-8E1D-45A9-8FEB-5EEF5DED5977}" srcOrd="0" destOrd="0" presId="urn:microsoft.com/office/officeart/2005/8/layout/cycle3"/>
    <dgm:cxn modelId="{E0F8A6A9-3C62-423A-A3EA-42B32CCAF04E}" type="presOf" srcId="{BFF9359E-E9B1-4B73-BACC-2C7988765B16}" destId="{3CF10884-D440-4EF0-9B59-234F99936FA7}" srcOrd="0" destOrd="0" presId="urn:microsoft.com/office/officeart/2005/8/layout/cycle3"/>
    <dgm:cxn modelId="{3899F7B3-7115-4D32-BB22-70ED9C5ABE16}" type="presOf" srcId="{4F54E27E-FADA-4BC4-AA8C-CE04258EC9BC}" destId="{62157C05-27CB-4F4B-8371-C12899EF5F51}" srcOrd="0" destOrd="0" presId="urn:microsoft.com/office/officeart/2005/8/layout/cycle3"/>
    <dgm:cxn modelId="{3426CBB4-05F3-4073-999C-EFF9BD6F4876}" type="presOf" srcId="{C7720856-93F0-4CC7-B7FD-2466914A11D4}" destId="{417E0740-2C0C-4DE7-A0C6-A355F85D2286}" srcOrd="0" destOrd="0" presId="urn:microsoft.com/office/officeart/2005/8/layout/cycle3"/>
    <dgm:cxn modelId="{420EF6C4-7321-43BE-A2FC-253606B1E06A}" srcId="{C7720856-93F0-4CC7-B7FD-2466914A11D4}" destId="{81BEB84D-9A77-49C6-9301-B3359FCAC75F}" srcOrd="1" destOrd="0" parTransId="{AE4D0D43-0332-4F79-8D35-BCD8C10758AE}" sibTransId="{5D260F18-25D2-4074-87F1-7E78DDA61C58}"/>
    <dgm:cxn modelId="{F82329C8-C3B2-4E9B-9033-528488D72705}" srcId="{C7720856-93F0-4CC7-B7FD-2466914A11D4}" destId="{4AF52931-E4CA-4429-AACB-B8747CDB2409}" srcOrd="0" destOrd="0" parTransId="{67B2FC97-2FAE-4EFE-9DEE-E4216C657F35}" sibTransId="{D86AF01C-9CBC-41F8-9354-48CD82BDFDC9}"/>
    <dgm:cxn modelId="{66D4ABC9-7568-41BD-A8FE-653DA66C3589}" srcId="{C7720856-93F0-4CC7-B7FD-2466914A11D4}" destId="{9A279B93-CE55-479E-A987-2A77875FD8ED}" srcOrd="6" destOrd="0" parTransId="{A243C0D2-FC74-43A8-BD8E-CE8B05E05349}" sibTransId="{7F044BD4-E77B-4FF7-BAAA-87AC84FE9EAC}"/>
    <dgm:cxn modelId="{FDA220CB-3A16-48C7-AEE3-B0D65D4B36A6}" type="presOf" srcId="{FBC7C79A-EED0-44E0-AF58-8092554A8605}" destId="{52B37CD6-9D96-4919-9457-B62E5A1ACC79}" srcOrd="0" destOrd="0" presId="urn:microsoft.com/office/officeart/2005/8/layout/cycle3"/>
    <dgm:cxn modelId="{D9FDE8E0-978F-4234-8B88-A1E8ED408B1B}" type="presOf" srcId="{24710B8A-B32A-4BC0-A932-48A0DEB7BAC3}" destId="{323AA9A5-DE3B-4E3C-95DB-7DD8EEDB7FF3}" srcOrd="0" destOrd="0" presId="urn:microsoft.com/office/officeart/2005/8/layout/cycle3"/>
    <dgm:cxn modelId="{9AC283E5-D598-4DE2-938D-087705E1ED74}" type="presOf" srcId="{9A279B93-CE55-479E-A987-2A77875FD8ED}" destId="{E89A4F5D-B79E-4A48-93ED-723914AF6432}" srcOrd="0" destOrd="0" presId="urn:microsoft.com/office/officeart/2005/8/layout/cycle3"/>
    <dgm:cxn modelId="{B2D9E391-7E85-406C-9E13-7B0B9182FD61}" type="presParOf" srcId="{417E0740-2C0C-4DE7-A0C6-A355F85D2286}" destId="{2A154F6F-3C81-4744-B547-6AB08F8F99E8}" srcOrd="0" destOrd="0" presId="urn:microsoft.com/office/officeart/2005/8/layout/cycle3"/>
    <dgm:cxn modelId="{8D2938FC-0C84-4649-B6E3-8CDEE30BA268}" type="presParOf" srcId="{2A154F6F-3C81-4744-B547-6AB08F8F99E8}" destId="{6B9CA23A-4526-41FD-B3C9-640322A8055D}" srcOrd="0" destOrd="0" presId="urn:microsoft.com/office/officeart/2005/8/layout/cycle3"/>
    <dgm:cxn modelId="{01F200E5-9E62-4917-899A-2149AB83A9B6}" type="presParOf" srcId="{2A154F6F-3C81-4744-B547-6AB08F8F99E8}" destId="{1A195F78-90FD-4076-A51E-236E6453D0CE}" srcOrd="1" destOrd="0" presId="urn:microsoft.com/office/officeart/2005/8/layout/cycle3"/>
    <dgm:cxn modelId="{26D95E19-A228-487F-A6AA-33E7B4783F56}" type="presParOf" srcId="{2A154F6F-3C81-4744-B547-6AB08F8F99E8}" destId="{DC45E43F-8E1D-45A9-8FEB-5EEF5DED5977}" srcOrd="2" destOrd="0" presId="urn:microsoft.com/office/officeart/2005/8/layout/cycle3"/>
    <dgm:cxn modelId="{143AFE4C-0434-4D09-928E-BE35B600ACCC}" type="presParOf" srcId="{2A154F6F-3C81-4744-B547-6AB08F8F99E8}" destId="{3CF10884-D440-4EF0-9B59-234F99936FA7}" srcOrd="3" destOrd="0" presId="urn:microsoft.com/office/officeart/2005/8/layout/cycle3"/>
    <dgm:cxn modelId="{AE8E6C86-03A7-4A76-B64F-B7CA3BCB2B18}" type="presParOf" srcId="{2A154F6F-3C81-4744-B547-6AB08F8F99E8}" destId="{323AA9A5-DE3B-4E3C-95DB-7DD8EEDB7FF3}" srcOrd="4" destOrd="0" presId="urn:microsoft.com/office/officeart/2005/8/layout/cycle3"/>
    <dgm:cxn modelId="{020194D7-0EC4-43A3-BBA6-DF1EEE3B00BA}" type="presParOf" srcId="{2A154F6F-3C81-4744-B547-6AB08F8F99E8}" destId="{52B37CD6-9D96-4919-9457-B62E5A1ACC79}" srcOrd="5" destOrd="0" presId="urn:microsoft.com/office/officeart/2005/8/layout/cycle3"/>
    <dgm:cxn modelId="{73492AA3-E4BE-4C1E-91F8-9DA3C9BC57B0}" type="presParOf" srcId="{2A154F6F-3C81-4744-B547-6AB08F8F99E8}" destId="{62157C05-27CB-4F4B-8371-C12899EF5F51}" srcOrd="6" destOrd="0" presId="urn:microsoft.com/office/officeart/2005/8/layout/cycle3"/>
    <dgm:cxn modelId="{8AD56173-95AC-45C0-89A6-F06CD087558E}" type="presParOf" srcId="{2A154F6F-3C81-4744-B547-6AB08F8F99E8}" destId="{E89A4F5D-B79E-4A48-93ED-723914AF6432}" srcOrd="7"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195F78-90FD-4076-A51E-236E6453D0CE}">
      <dsp:nvSpPr>
        <dsp:cNvPr id="0" name=""/>
        <dsp:cNvSpPr/>
      </dsp:nvSpPr>
      <dsp:spPr>
        <a:xfrm>
          <a:off x="2259927" y="-32365"/>
          <a:ext cx="5259162" cy="5259162"/>
        </a:xfrm>
        <a:prstGeom prst="circularArrow">
          <a:avLst>
            <a:gd name="adj1" fmla="val 5544"/>
            <a:gd name="adj2" fmla="val 330680"/>
            <a:gd name="adj3" fmla="val 14490684"/>
            <a:gd name="adj4" fmla="val 16964595"/>
            <a:gd name="adj5" fmla="val 5757"/>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9CA23A-4526-41FD-B3C9-640322A8055D}">
      <dsp:nvSpPr>
        <dsp:cNvPr id="0" name=""/>
        <dsp:cNvSpPr/>
      </dsp:nvSpPr>
      <dsp:spPr>
        <a:xfrm>
          <a:off x="4056286" y="2088"/>
          <a:ext cx="1666443" cy="833221"/>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defRPr cap="all"/>
          </a:pPr>
          <a:r>
            <a:rPr lang="en-US" sz="1200" b="1" kern="1200">
              <a:latin typeface="Consolas"/>
            </a:rPr>
            <a:t>Collection</a:t>
          </a:r>
          <a:endParaRPr lang="en-US" sz="1200" b="1" kern="1200"/>
        </a:p>
      </dsp:txBody>
      <dsp:txXfrm>
        <a:off x="4096960" y="42762"/>
        <a:ext cx="1585095" cy="751873"/>
      </dsp:txXfrm>
    </dsp:sp>
    <dsp:sp modelId="{DC45E43F-8E1D-45A9-8FEB-5EEF5DED5977}">
      <dsp:nvSpPr>
        <dsp:cNvPr id="0" name=""/>
        <dsp:cNvSpPr/>
      </dsp:nvSpPr>
      <dsp:spPr>
        <a:xfrm>
          <a:off x="5809710" y="846492"/>
          <a:ext cx="1666443" cy="833221"/>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defRPr cap="all"/>
          </a:pPr>
          <a:r>
            <a:rPr lang="en-US" sz="1200" b="1" kern="1200">
              <a:latin typeface="Consolas"/>
            </a:rPr>
            <a:t>Preparation</a:t>
          </a:r>
          <a:endParaRPr lang="en-US" sz="1200" b="1" kern="1200"/>
        </a:p>
      </dsp:txBody>
      <dsp:txXfrm>
        <a:off x="5850384" y="887166"/>
        <a:ext cx="1585095" cy="751873"/>
      </dsp:txXfrm>
    </dsp:sp>
    <dsp:sp modelId="{3CF10884-D440-4EF0-9B59-234F99936FA7}">
      <dsp:nvSpPr>
        <dsp:cNvPr id="0" name=""/>
        <dsp:cNvSpPr/>
      </dsp:nvSpPr>
      <dsp:spPr>
        <a:xfrm>
          <a:off x="6242770" y="2743852"/>
          <a:ext cx="1666443" cy="833221"/>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defRPr cap="all"/>
          </a:pPr>
          <a:r>
            <a:rPr lang="en-US" sz="1200" b="1" kern="1200">
              <a:latin typeface="Consolas"/>
            </a:rPr>
            <a:t>Exploration</a:t>
          </a:r>
          <a:endParaRPr lang="en-US" sz="1200" b="1" kern="1200"/>
        </a:p>
      </dsp:txBody>
      <dsp:txXfrm>
        <a:off x="6283444" y="2784526"/>
        <a:ext cx="1585095" cy="751873"/>
      </dsp:txXfrm>
    </dsp:sp>
    <dsp:sp modelId="{323AA9A5-DE3B-4E3C-95DB-7DD8EEDB7FF3}">
      <dsp:nvSpPr>
        <dsp:cNvPr id="0" name=""/>
        <dsp:cNvSpPr/>
      </dsp:nvSpPr>
      <dsp:spPr>
        <a:xfrm>
          <a:off x="5029363" y="4265416"/>
          <a:ext cx="1666443" cy="833221"/>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defRPr cap="all"/>
          </a:pPr>
          <a:r>
            <a:rPr lang="en-US" sz="1500" b="1" kern="1200">
              <a:latin typeface="Consolas"/>
            </a:rPr>
            <a:t>Modelling</a:t>
          </a:r>
        </a:p>
      </dsp:txBody>
      <dsp:txXfrm>
        <a:off x="5070037" y="4306090"/>
        <a:ext cx="1585095" cy="751873"/>
      </dsp:txXfrm>
    </dsp:sp>
    <dsp:sp modelId="{52B37CD6-9D96-4919-9457-B62E5A1ACC79}">
      <dsp:nvSpPr>
        <dsp:cNvPr id="0" name=""/>
        <dsp:cNvSpPr/>
      </dsp:nvSpPr>
      <dsp:spPr>
        <a:xfrm>
          <a:off x="3083209" y="4265416"/>
          <a:ext cx="1666443" cy="833221"/>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defRPr cap="all"/>
          </a:pPr>
          <a:r>
            <a:rPr lang="en-US" sz="1500" b="1" kern="1200">
              <a:latin typeface="Consolas"/>
            </a:rPr>
            <a:t>Interpretation</a:t>
          </a:r>
        </a:p>
      </dsp:txBody>
      <dsp:txXfrm>
        <a:off x="3123883" y="4306090"/>
        <a:ext cx="1585095" cy="751873"/>
      </dsp:txXfrm>
    </dsp:sp>
    <dsp:sp modelId="{62157C05-27CB-4F4B-8371-C12899EF5F51}">
      <dsp:nvSpPr>
        <dsp:cNvPr id="0" name=""/>
        <dsp:cNvSpPr/>
      </dsp:nvSpPr>
      <dsp:spPr>
        <a:xfrm>
          <a:off x="1869802" y="2743852"/>
          <a:ext cx="1666443" cy="833221"/>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defRPr cap="all"/>
          </a:pPr>
          <a:r>
            <a:rPr lang="en-US" sz="1500" b="1" kern="1200">
              <a:latin typeface="Consolas"/>
            </a:rPr>
            <a:t>Visualizatiion</a:t>
          </a:r>
        </a:p>
      </dsp:txBody>
      <dsp:txXfrm>
        <a:off x="1910476" y="2784526"/>
        <a:ext cx="1585095" cy="751873"/>
      </dsp:txXfrm>
    </dsp:sp>
    <dsp:sp modelId="{E89A4F5D-B79E-4A48-93ED-723914AF6432}">
      <dsp:nvSpPr>
        <dsp:cNvPr id="0" name=""/>
        <dsp:cNvSpPr/>
      </dsp:nvSpPr>
      <dsp:spPr>
        <a:xfrm>
          <a:off x="2302862" y="846492"/>
          <a:ext cx="1666443" cy="833221"/>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defRPr cap="all"/>
          </a:pPr>
          <a:r>
            <a:rPr lang="en-US" sz="1500" b="1" kern="1200">
              <a:latin typeface="Consolas"/>
            </a:rPr>
            <a:t>Reporting</a:t>
          </a:r>
        </a:p>
      </dsp:txBody>
      <dsp:txXfrm>
        <a:off x="2343536" y="887166"/>
        <a:ext cx="1585095" cy="751873"/>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5/23/2024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22T16:51:56.011"/>
    </inkml:context>
    <inkml:brush xml:id="br0">
      <inkml:brushProperty name="width" value="0.1" units="cm"/>
      <inkml:brushProperty name="height" value="0.1" units="cm"/>
    </inkml:brush>
  </inkml:definitions>
  <inkml:trace contextRef="#ctx0" brushRef="#br0">3149 10028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22T17:38:40.897"/>
    </inkml:context>
    <inkml:brush xml:id="br0">
      <inkml:brushProperty name="width" value="0.1" units="cm"/>
      <inkml:brushProperty name="height" value="0.1" units="cm"/>
    </inkml:brush>
  </inkml:definitions>
  <inkml:trace contextRef="#ctx0" brushRef="#br0">20532 3810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5/23/2024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ata.cms.gov/provider-data/archived-data/hospital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power-bi/"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a:latin typeface="Calibri"/>
                <a:ea typeface="Calibri"/>
                <a:cs typeface="Calibri"/>
              </a:rPr>
              <a:t>References: </a:t>
            </a:r>
            <a:r>
              <a:rPr lang="en-US" b="1">
                <a:latin typeface="Calibri"/>
                <a:ea typeface="Calibri"/>
                <a:cs typeface="Calibri"/>
              </a:rPr>
              <a:t> </a:t>
            </a:r>
            <a:endParaRPr lang="en-US" u="sng">
              <a:latin typeface="Calibri"/>
              <a:ea typeface="Calibri"/>
              <a:cs typeface="Calibri"/>
            </a:endParaRPr>
          </a:p>
          <a:p>
            <a:pPr marL="171450" indent="-171450">
              <a:buFont typeface="Wingdings"/>
              <a:buChar char="Ø"/>
            </a:pPr>
            <a:r>
              <a:rPr lang="en-US">
                <a:hlinkClick r:id="rId3"/>
              </a:rPr>
              <a:t>https://data.cms.gov/provider-data/archived-data/hospitals</a:t>
            </a:r>
            <a:endParaRPr lang="en-US" u="sng">
              <a:latin typeface="Calibri"/>
              <a:ea typeface="Calibri"/>
              <a:cs typeface="Calibri"/>
            </a:endParaRPr>
          </a:p>
        </p:txBody>
      </p:sp>
      <p:sp>
        <p:nvSpPr>
          <p:cNvPr id="4" name="Slide Number Placeholder 3"/>
          <p:cNvSpPr>
            <a:spLocks noGrp="1"/>
          </p:cNvSpPr>
          <p:nvPr>
            <p:ph type="sldNum" sz="quarter" idx="5"/>
          </p:nvPr>
        </p:nvSpPr>
        <p:spPr/>
        <p:txBody>
          <a:bodyPr/>
          <a:lstStyle/>
          <a:p>
            <a:fld id="{01F2A70B-78F2-4DCF-B53B-C990D2FAFB8A}" type="slidenum">
              <a:rPr lang="en-US"/>
              <a:t>2</a:t>
            </a:fld>
            <a:endParaRPr lang="en-US"/>
          </a:p>
        </p:txBody>
      </p:sp>
    </p:spTree>
    <p:extLst>
      <p:ext uri="{BB962C8B-B14F-4D97-AF65-F5344CB8AC3E}">
        <p14:creationId xmlns:p14="http://schemas.microsoft.com/office/powerpoint/2010/main" val="726983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a:latin typeface="Calibri"/>
                <a:ea typeface="Calibri"/>
                <a:cs typeface="Calibri"/>
              </a:rPr>
              <a:t>References:</a:t>
            </a:r>
            <a:r>
              <a:rPr lang="en-US">
                <a:latin typeface="Calibri"/>
                <a:ea typeface="Calibri"/>
                <a:cs typeface="Calibri"/>
              </a:rPr>
              <a:t> </a:t>
            </a:r>
            <a:endParaRPr lang="en-US" b="1" u="sng">
              <a:latin typeface="Calibri"/>
              <a:ea typeface="Calibri"/>
              <a:cs typeface="Calibri"/>
            </a:endParaRPr>
          </a:p>
          <a:p>
            <a:pPr marL="171450" indent="-171450">
              <a:buFont typeface="Wingdings"/>
              <a:buChar char="Ø"/>
            </a:pPr>
            <a:r>
              <a:rPr lang="en-US">
                <a:latin typeface="Corbel"/>
                <a:ea typeface="Calibri"/>
                <a:cs typeface="Calibri"/>
              </a:rPr>
              <a:t>Bryman</a:t>
            </a:r>
            <a:r>
              <a:rPr lang="en-US"/>
              <a:t>, A. and Bell, E., 2015. Business Research Methods. 4th ed. Oxford: Oxford University Press.</a:t>
            </a:r>
            <a:endParaRPr lang="en-US" b="1" u="sng">
              <a:latin typeface="Calibri"/>
              <a:ea typeface="Calibri"/>
              <a:cs typeface="Calibri"/>
            </a:endParaRPr>
          </a:p>
          <a:p>
            <a:pPr marL="171450" indent="-171450">
              <a:buFont typeface="Wingdings"/>
              <a:buChar char="Ø"/>
            </a:pPr>
            <a:r>
              <a:rPr lang="en-US"/>
              <a:t>McKinney, W., 2017. Python for Data Analysis. 2nd ed. Sebastopol: O'Reilly Media.</a:t>
            </a:r>
          </a:p>
          <a:p>
            <a:pPr marL="171450" indent="-171450">
              <a:buFont typeface="Wingdings"/>
              <a:buChar char="Ø"/>
            </a:pPr>
            <a:r>
              <a:rPr lang="en-US"/>
              <a:t>Provost, F. and Fawcett, T., 2013. Data Science for Business. 1st ed. Sebastopol: O'Reilly Media.</a:t>
            </a: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01F2A70B-78F2-4DCF-B53B-C990D2FAFB8A}" type="slidenum">
              <a:rPr lang="en-US"/>
              <a:t>14</a:t>
            </a:fld>
            <a:endParaRPr lang="en-US"/>
          </a:p>
        </p:txBody>
      </p:sp>
    </p:spTree>
    <p:extLst>
      <p:ext uri="{BB962C8B-B14F-4D97-AF65-F5344CB8AC3E}">
        <p14:creationId xmlns:p14="http://schemas.microsoft.com/office/powerpoint/2010/main" val="255958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a:latin typeface="Calibri"/>
                <a:ea typeface="Calibri"/>
                <a:cs typeface="Calibri"/>
              </a:rPr>
              <a:t>References:</a:t>
            </a:r>
            <a:r>
              <a:rPr lang="en-US">
                <a:latin typeface="Calibri"/>
                <a:ea typeface="Calibri"/>
                <a:cs typeface="Calibri"/>
              </a:rPr>
              <a:t> </a:t>
            </a:r>
            <a:endParaRPr lang="en-US" b="1">
              <a:latin typeface="Corbel"/>
              <a:ea typeface="Calibri"/>
              <a:cs typeface="Calibri"/>
            </a:endParaRPr>
          </a:p>
          <a:p>
            <a:pPr marL="171450" indent="-171450">
              <a:buFont typeface="Wingdings"/>
              <a:buChar char="Ø"/>
            </a:pPr>
            <a:r>
              <a:rPr lang="en-US"/>
              <a:t>Microsoft. (2023). </a:t>
            </a:r>
            <a:r>
              <a:rPr lang="en-US" i="1"/>
              <a:t>Power BI Documentation</a:t>
            </a:r>
            <a:r>
              <a:rPr lang="en-US"/>
              <a:t>. Retrieved from </a:t>
            </a:r>
            <a:r>
              <a:rPr lang="en-US">
                <a:hlinkClick r:id="rId3"/>
              </a:rPr>
              <a:t>https://docs.microsoft.com/en-us/power-bi/</a:t>
            </a:r>
            <a:endParaRPr lang="en-US"/>
          </a:p>
          <a:p>
            <a:pPr marL="171450" indent="-171450">
              <a:buFont typeface="Wingdings"/>
              <a:buChar char="Ø"/>
            </a:pPr>
            <a:r>
              <a:rPr lang="en-US"/>
              <a:t>Sivarajah, U., Kamal, M. M., Irani, Z., &amp; Weerakkody, V. (2022). Critical analysis of Big Data challenges and analytical methods. </a:t>
            </a:r>
            <a:r>
              <a:rPr lang="en-US" i="1"/>
              <a:t>Journal of Business Research, 70</a:t>
            </a:r>
            <a:r>
              <a:rPr lang="en-US"/>
              <a:t>, 263-286.</a:t>
            </a:r>
          </a:p>
          <a:p>
            <a:pPr marL="171450" indent="-171450">
              <a:buFont typeface="Wingdings"/>
              <a:buChar char="Ø"/>
            </a:pPr>
            <a:r>
              <a:rPr lang="en-US"/>
              <a:t>Smith, A., &amp; Taylor, B. (2021). Data Science and Analytics with Power BI. </a:t>
            </a:r>
            <a:r>
              <a:rPr lang="en-US" i="1"/>
              <a:t>International Journal of Data Analysis Techniques and Strategies, 13</a:t>
            </a:r>
            <a:r>
              <a:rPr lang="en-US"/>
              <a:t>(4), 367-390.</a:t>
            </a: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01F2A70B-78F2-4DCF-B53B-C990D2FAFB8A}" type="slidenum">
              <a:rPr lang="en-US"/>
              <a:t>19</a:t>
            </a:fld>
            <a:endParaRPr lang="en-US"/>
          </a:p>
        </p:txBody>
      </p:sp>
    </p:spTree>
    <p:extLst>
      <p:ext uri="{BB962C8B-B14F-4D97-AF65-F5344CB8AC3E}">
        <p14:creationId xmlns:p14="http://schemas.microsoft.com/office/powerpoint/2010/main" val="1420770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a:latin typeface="Calibri"/>
                <a:ea typeface="Calibri"/>
                <a:cs typeface="Calibri"/>
              </a:rPr>
              <a:t>References:</a:t>
            </a:r>
            <a:r>
              <a:rPr lang="en-US">
                <a:latin typeface="Calibri"/>
                <a:ea typeface="Calibri"/>
                <a:cs typeface="Calibri"/>
              </a:rPr>
              <a:t> </a:t>
            </a:r>
            <a:endParaRPr lang="en-US" b="1" u="sng">
              <a:latin typeface="Calibri"/>
              <a:ea typeface="Calibri"/>
              <a:cs typeface="Calibri"/>
            </a:endParaRPr>
          </a:p>
          <a:p>
            <a:pPr marL="171450" indent="-171450">
              <a:buFont typeface="Wingdings"/>
              <a:buChar char="Ø"/>
            </a:pPr>
            <a:r>
              <a:rPr lang="en-US">
                <a:latin typeface="Corbel"/>
                <a:ea typeface="Calibri"/>
                <a:cs typeface="Calibri"/>
              </a:rPr>
              <a:t>Bryman</a:t>
            </a:r>
            <a:r>
              <a:rPr lang="en-US"/>
              <a:t>, A. and Bell, E., 2015. Business Research Methods. 4th ed. Oxford: Oxford University Press.</a:t>
            </a:r>
            <a:endParaRPr lang="en-US" b="1" u="sng">
              <a:latin typeface="Calibri"/>
              <a:ea typeface="Calibri"/>
              <a:cs typeface="Calibri"/>
            </a:endParaRPr>
          </a:p>
          <a:p>
            <a:pPr marL="171450" indent="-171450">
              <a:buFont typeface="Wingdings"/>
              <a:buChar char="Ø"/>
            </a:pPr>
            <a:r>
              <a:rPr lang="en-US"/>
              <a:t>McKinney, W., 2017. Python for Data Analysis. 2nd ed. Sebastopol: O'Reilly Media.</a:t>
            </a:r>
          </a:p>
          <a:p>
            <a:pPr marL="171450" indent="-171450">
              <a:buFont typeface="Wingdings"/>
              <a:buChar char="Ø"/>
            </a:pPr>
            <a:r>
              <a:rPr lang="en-US"/>
              <a:t>Provost, F. and Fawcett, T., 2013. Data Science for Business. 1st ed. Sebastopol: O'Reilly Media.</a:t>
            </a: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01F2A70B-78F2-4DCF-B53B-C990D2FAFB8A}" type="slidenum">
              <a:rPr lang="en-US"/>
              <a:t>20</a:t>
            </a:fld>
            <a:endParaRPr lang="en-US"/>
          </a:p>
        </p:txBody>
      </p:sp>
    </p:spTree>
    <p:extLst>
      <p:ext uri="{BB962C8B-B14F-4D97-AF65-F5344CB8AC3E}">
        <p14:creationId xmlns:p14="http://schemas.microsoft.com/office/powerpoint/2010/main" val="1762197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a:latin typeface="Calibri"/>
                <a:ea typeface="Calibri"/>
                <a:cs typeface="Calibri"/>
              </a:rPr>
              <a:t>References:</a:t>
            </a:r>
            <a:r>
              <a:rPr lang="en-US">
                <a:latin typeface="Calibri"/>
                <a:ea typeface="Calibri"/>
                <a:cs typeface="Calibri"/>
              </a:rPr>
              <a:t> </a:t>
            </a:r>
            <a:endParaRPr lang="en-US" b="1" u="sng">
              <a:latin typeface="Calibri"/>
              <a:ea typeface="Calibri"/>
              <a:cs typeface="Calibri"/>
            </a:endParaRPr>
          </a:p>
          <a:p>
            <a:pPr marL="171450" indent="-171450">
              <a:buFont typeface="Wingdings"/>
              <a:buChar char="Ø"/>
            </a:pPr>
            <a:r>
              <a:rPr lang="en-US">
                <a:latin typeface="Corbel"/>
                <a:ea typeface="Calibri"/>
                <a:cs typeface="Calibri"/>
              </a:rPr>
              <a:t>Bryman</a:t>
            </a:r>
            <a:r>
              <a:rPr lang="en-US"/>
              <a:t>, A. and Bell, E., 2015. Business Research Methods. 4th ed. Oxford: Oxford University Press.</a:t>
            </a:r>
            <a:endParaRPr lang="en-US" b="1" u="sng">
              <a:latin typeface="Calibri"/>
              <a:ea typeface="Calibri"/>
              <a:cs typeface="Calibri"/>
            </a:endParaRPr>
          </a:p>
          <a:p>
            <a:pPr marL="171450" indent="-171450">
              <a:buFont typeface="Wingdings"/>
              <a:buChar char="Ø"/>
            </a:pPr>
            <a:r>
              <a:rPr lang="en-US"/>
              <a:t>McKinney, W., 2017. Python for Data Analysis. 2nd ed. Sebastopol: O'Reilly Media.</a:t>
            </a:r>
          </a:p>
          <a:p>
            <a:pPr marL="171450" indent="-171450">
              <a:buFont typeface="Wingdings"/>
              <a:buChar char="Ø"/>
            </a:pPr>
            <a:r>
              <a:rPr lang="en-US"/>
              <a:t>Provost, F. and Fawcett, T., 2013. Data Science for Business. 1st ed. Sebastopol: O'Reilly Media.</a:t>
            </a: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01F2A70B-78F2-4DCF-B53B-C990D2FAFB8A}" type="slidenum">
              <a:rPr lang="en-US"/>
              <a:t>21</a:t>
            </a:fld>
            <a:endParaRPr lang="en-US"/>
          </a:p>
        </p:txBody>
      </p:sp>
    </p:spTree>
    <p:extLst>
      <p:ext uri="{BB962C8B-B14F-4D97-AF65-F5344CB8AC3E}">
        <p14:creationId xmlns:p14="http://schemas.microsoft.com/office/powerpoint/2010/main" val="2166556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a:latin typeface="Calibri"/>
                <a:ea typeface="Calibri"/>
                <a:cs typeface="Calibri"/>
              </a:rPr>
              <a:t>References:</a:t>
            </a:r>
            <a:r>
              <a:rPr lang="en-US">
                <a:latin typeface="Calibri"/>
                <a:ea typeface="Calibri"/>
                <a:cs typeface="Calibri"/>
              </a:rPr>
              <a:t> </a:t>
            </a:r>
            <a:endParaRPr lang="en-US" b="1" u="sng">
              <a:latin typeface="Calibri"/>
              <a:ea typeface="Calibri"/>
              <a:cs typeface="Calibri"/>
            </a:endParaRPr>
          </a:p>
          <a:p>
            <a:pPr marL="171450" indent="-171450">
              <a:buFont typeface="Wingdings"/>
              <a:buChar char="Ø"/>
            </a:pPr>
            <a:r>
              <a:rPr lang="en-US">
                <a:ea typeface="Calibri"/>
              </a:rPr>
              <a:t>Bryman</a:t>
            </a:r>
            <a:r>
              <a:rPr lang="en-US"/>
              <a:t>, A. and Bell, E., 2015. Business Research Methods. 4th ed. Oxford: Oxford University Press.</a:t>
            </a:r>
            <a:endParaRPr lang="en-US" b="1" u="sng">
              <a:latin typeface="Calibri"/>
              <a:ea typeface="Calibri"/>
              <a:cs typeface="Calibri"/>
            </a:endParaRPr>
          </a:p>
          <a:p>
            <a:pPr marL="171450" indent="-171450">
              <a:buFont typeface="Wingdings"/>
              <a:buChar char="Ø"/>
            </a:pPr>
            <a:r>
              <a:rPr lang="en-US"/>
              <a:t>McKinney, W., 2017. Python for Data Analysis. 2nd ed. Sebastopol: O'Reilly Media.</a:t>
            </a:r>
          </a:p>
          <a:p>
            <a:pPr marL="171450" indent="-171450">
              <a:buFont typeface="Wingdings"/>
              <a:buChar char="Ø"/>
            </a:pPr>
            <a:r>
              <a:rPr lang="en-US"/>
              <a:t>Provost, F. and Fawcett, T., 2013. Data Science for Business. 1st ed. Sebastopol: O'Reilly Media.</a:t>
            </a:r>
          </a:p>
          <a:p>
            <a:r>
              <a:rPr lang="en-US" i="1">
                <a:latin typeface="Calibri"/>
                <a:ea typeface="Calibri"/>
                <a:cs typeface="Calibri"/>
              </a:rPr>
              <a:t>Mention the tools used and their purpose: Microsoft Azure, Power BI and ML in </a:t>
            </a:r>
            <a:r>
              <a:rPr lang="en-US" i="1" err="1">
                <a:latin typeface="Calibri"/>
                <a:ea typeface="Calibri"/>
                <a:cs typeface="Calibri"/>
              </a:rPr>
              <a:t>Jupyter</a:t>
            </a:r>
            <a:r>
              <a:rPr lang="en-US" i="1">
                <a:latin typeface="Calibri"/>
                <a:ea typeface="Calibri"/>
                <a:cs typeface="Calibri"/>
              </a:rPr>
              <a:t> Notebook</a:t>
            </a:r>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01F2A70B-78F2-4DCF-B53B-C990D2FAFB8A}" type="slidenum">
              <a:rPr lang="en-US"/>
              <a:t>3</a:t>
            </a:fld>
            <a:endParaRPr lang="en-US"/>
          </a:p>
        </p:txBody>
      </p:sp>
    </p:spTree>
    <p:extLst>
      <p:ext uri="{BB962C8B-B14F-4D97-AF65-F5344CB8AC3E}">
        <p14:creationId xmlns:p14="http://schemas.microsoft.com/office/powerpoint/2010/main" val="1840945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a:t>References:</a:t>
            </a:r>
            <a:endParaRPr lang="en-US" u="sng"/>
          </a:p>
          <a:p>
            <a:pPr marL="171450" indent="-171450">
              <a:buFont typeface="Arial"/>
              <a:buChar char="•"/>
            </a:pPr>
            <a:r>
              <a:rPr lang="en-US"/>
              <a:t>Bishop, C. M. (2006). </a:t>
            </a:r>
            <a:r>
              <a:rPr lang="en-US" i="1"/>
              <a:t>Pattern Recognition and Machine Learning</a:t>
            </a:r>
            <a:r>
              <a:rPr lang="en-US"/>
              <a:t>. Springer.</a:t>
            </a:r>
          </a:p>
          <a:p>
            <a:pPr marL="171450" indent="-171450">
              <a:buFont typeface="Arial"/>
              <a:buChar char="•"/>
            </a:pPr>
            <a:r>
              <a:rPr lang="en-US"/>
              <a:t>Murphy, K. P. (2012). </a:t>
            </a:r>
            <a:r>
              <a:rPr lang="en-US" i="1"/>
              <a:t>Machine Learning: A Probabilistic Perspective</a:t>
            </a:r>
            <a:r>
              <a:rPr lang="en-US"/>
              <a:t>. MIT.</a:t>
            </a:r>
          </a:p>
        </p:txBody>
      </p:sp>
      <p:sp>
        <p:nvSpPr>
          <p:cNvPr id="4" name="Slide Number Placeholder 3"/>
          <p:cNvSpPr>
            <a:spLocks noGrp="1"/>
          </p:cNvSpPr>
          <p:nvPr>
            <p:ph type="sldNum" sz="quarter" idx="5"/>
          </p:nvPr>
        </p:nvSpPr>
        <p:spPr/>
        <p:txBody>
          <a:bodyPr/>
          <a:lstStyle/>
          <a:p>
            <a:fld id="{01F2A70B-78F2-4DCF-B53B-C990D2FAFB8A}" type="slidenum">
              <a:rPr lang="en-US"/>
              <a:t>4</a:t>
            </a:fld>
            <a:endParaRPr lang="en-US"/>
          </a:p>
        </p:txBody>
      </p:sp>
    </p:spTree>
    <p:extLst>
      <p:ext uri="{BB962C8B-B14F-4D97-AF65-F5344CB8AC3E}">
        <p14:creationId xmlns:p14="http://schemas.microsoft.com/office/powerpoint/2010/main" val="47942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a:latin typeface="Calibri"/>
                <a:ea typeface="Calibri"/>
                <a:cs typeface="Calibri"/>
              </a:rPr>
              <a:t>References:</a:t>
            </a:r>
            <a:r>
              <a:rPr lang="en-US">
                <a:latin typeface="Calibri"/>
                <a:ea typeface="Calibri"/>
                <a:cs typeface="Calibri"/>
              </a:rPr>
              <a:t> </a:t>
            </a:r>
            <a:endParaRPr lang="en-US" b="1" u="sng">
              <a:latin typeface="Calibri"/>
              <a:ea typeface="Calibri"/>
              <a:cs typeface="Calibri"/>
            </a:endParaRPr>
          </a:p>
          <a:p>
            <a:pPr marL="171450" indent="-171450">
              <a:buFont typeface="Wingdings"/>
              <a:buChar char="Ø"/>
            </a:pPr>
            <a:r>
              <a:rPr lang="en-US">
                <a:latin typeface="Corbel"/>
                <a:ea typeface="Calibri"/>
                <a:cs typeface="Calibri"/>
              </a:rPr>
              <a:t>Bryman</a:t>
            </a:r>
            <a:r>
              <a:rPr lang="en-US"/>
              <a:t>, A. and Bell, E., 2015. Business Research Methods. 4th ed. Oxford: Oxford University Press.</a:t>
            </a:r>
            <a:endParaRPr lang="en-US" b="1" u="sng">
              <a:latin typeface="Calibri"/>
              <a:ea typeface="Calibri"/>
              <a:cs typeface="Calibri"/>
            </a:endParaRPr>
          </a:p>
          <a:p>
            <a:pPr marL="171450" indent="-171450">
              <a:buFont typeface="Wingdings"/>
              <a:buChar char="Ø"/>
            </a:pPr>
            <a:r>
              <a:rPr lang="en-US"/>
              <a:t>McKinney, W., 2017. Python for Data Analysis. 2nd ed. Sebastopol: O'Reilly Media.</a:t>
            </a:r>
          </a:p>
          <a:p>
            <a:pPr marL="171450" indent="-171450">
              <a:buFont typeface="Wingdings"/>
              <a:buChar char="Ø"/>
            </a:pPr>
            <a:r>
              <a:rPr lang="en-US"/>
              <a:t>Provost, F. and Fawcett, T., 2013. Data Science for Business. 1st ed. Sebastopol: O'Reilly Media.</a:t>
            </a: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01F2A70B-78F2-4DCF-B53B-C990D2FAFB8A}" type="slidenum">
              <a:rPr lang="en-US"/>
              <a:t>5</a:t>
            </a:fld>
            <a:endParaRPr lang="en-US"/>
          </a:p>
        </p:txBody>
      </p:sp>
    </p:spTree>
    <p:extLst>
      <p:ext uri="{BB962C8B-B14F-4D97-AF65-F5344CB8AC3E}">
        <p14:creationId xmlns:p14="http://schemas.microsoft.com/office/powerpoint/2010/main" val="2132755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a:latin typeface="Calibri"/>
                <a:ea typeface="Calibri"/>
                <a:cs typeface="Calibri"/>
              </a:rPr>
              <a:t>References:</a:t>
            </a:r>
            <a:r>
              <a:rPr lang="en-US">
                <a:latin typeface="Calibri"/>
                <a:ea typeface="Calibri"/>
                <a:cs typeface="Calibri"/>
              </a:rPr>
              <a:t> </a:t>
            </a:r>
            <a:endParaRPr lang="en-US" b="1" u="sng">
              <a:latin typeface="Calibri"/>
              <a:ea typeface="Calibri"/>
              <a:cs typeface="Calibri"/>
            </a:endParaRPr>
          </a:p>
          <a:p>
            <a:pPr marL="171450" indent="-171450">
              <a:buFont typeface="Wingdings"/>
              <a:buChar char="Ø"/>
            </a:pPr>
            <a:r>
              <a:rPr lang="en-US">
                <a:latin typeface="Corbel"/>
                <a:ea typeface="Calibri"/>
                <a:cs typeface="Calibri"/>
              </a:rPr>
              <a:t>Bryman</a:t>
            </a:r>
            <a:r>
              <a:rPr lang="en-US"/>
              <a:t>, A. and Bell, E., 2015. Business Research Methods. 4th ed. Oxford: Oxford University Press.</a:t>
            </a:r>
            <a:endParaRPr lang="en-US" b="1" u="sng">
              <a:latin typeface="Calibri"/>
              <a:ea typeface="Calibri"/>
              <a:cs typeface="Calibri"/>
            </a:endParaRPr>
          </a:p>
          <a:p>
            <a:pPr marL="171450" indent="-171450">
              <a:buFont typeface="Wingdings"/>
              <a:buChar char="Ø"/>
            </a:pPr>
            <a:r>
              <a:rPr lang="en-US"/>
              <a:t>McKinney, W., 2017. Python for Data Analysis. 2nd ed. Sebastopol: O'Reilly Media.</a:t>
            </a:r>
          </a:p>
          <a:p>
            <a:pPr marL="171450" indent="-171450">
              <a:buFont typeface="Wingdings"/>
              <a:buChar char="Ø"/>
            </a:pPr>
            <a:r>
              <a:rPr lang="en-US"/>
              <a:t>Provost, F. and Fawcett, T., 2013. Data Science for Business. 1st ed. Sebastopol: O'Reilly Media.</a:t>
            </a: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01F2A70B-78F2-4DCF-B53B-C990D2FAFB8A}" type="slidenum">
              <a:rPr lang="en-US"/>
              <a:t>8</a:t>
            </a:fld>
            <a:endParaRPr lang="en-US"/>
          </a:p>
        </p:txBody>
      </p:sp>
    </p:spTree>
    <p:extLst>
      <p:ext uri="{BB962C8B-B14F-4D97-AF65-F5344CB8AC3E}">
        <p14:creationId xmlns:p14="http://schemas.microsoft.com/office/powerpoint/2010/main" val="707225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a:latin typeface="Calibri"/>
                <a:ea typeface="Calibri"/>
                <a:cs typeface="Calibri"/>
              </a:rPr>
              <a:t>References:</a:t>
            </a:r>
            <a:r>
              <a:rPr lang="en-US">
                <a:latin typeface="Calibri"/>
                <a:ea typeface="Calibri"/>
                <a:cs typeface="Calibri"/>
              </a:rPr>
              <a:t> </a:t>
            </a:r>
            <a:endParaRPr lang="en-US" b="1" u="sng">
              <a:latin typeface="Calibri"/>
              <a:ea typeface="Calibri"/>
              <a:cs typeface="Calibri"/>
            </a:endParaRPr>
          </a:p>
          <a:p>
            <a:pPr marL="171450" indent="-171450">
              <a:buFont typeface="Wingdings"/>
              <a:buChar char="Ø"/>
            </a:pPr>
            <a:r>
              <a:rPr lang="en-US">
                <a:latin typeface="Corbel"/>
                <a:ea typeface="Calibri"/>
                <a:cs typeface="Calibri"/>
              </a:rPr>
              <a:t>Bryman</a:t>
            </a:r>
            <a:r>
              <a:rPr lang="en-US"/>
              <a:t>, A. and Bell, E., 2015. Business Research Methods. 4th ed. Oxford: Oxford University Press.</a:t>
            </a:r>
            <a:endParaRPr lang="en-US" b="1" u="sng">
              <a:latin typeface="Calibri"/>
              <a:ea typeface="Calibri"/>
              <a:cs typeface="Calibri"/>
            </a:endParaRPr>
          </a:p>
          <a:p>
            <a:pPr marL="171450" indent="-171450">
              <a:buFont typeface="Wingdings"/>
              <a:buChar char="Ø"/>
            </a:pPr>
            <a:r>
              <a:rPr lang="en-US"/>
              <a:t>McKinney, W., 2017. Python for Data Analysis. 2nd ed. Sebastopol: O'Reilly Media.</a:t>
            </a:r>
          </a:p>
          <a:p>
            <a:pPr marL="171450" indent="-171450">
              <a:buFont typeface="Wingdings"/>
              <a:buChar char="Ø"/>
            </a:pPr>
            <a:r>
              <a:rPr lang="en-US"/>
              <a:t>Provost, F. and Fawcett, T., 2013. Data Science for Business. 1st ed. Sebastopol: O'Reilly Media.</a:t>
            </a: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01F2A70B-78F2-4DCF-B53B-C990D2FAFB8A}" type="slidenum">
              <a:rPr lang="en-US"/>
              <a:t>10</a:t>
            </a:fld>
            <a:endParaRPr lang="en-US"/>
          </a:p>
        </p:txBody>
      </p:sp>
    </p:spTree>
    <p:extLst>
      <p:ext uri="{BB962C8B-B14F-4D97-AF65-F5344CB8AC3E}">
        <p14:creationId xmlns:p14="http://schemas.microsoft.com/office/powerpoint/2010/main" val="2572472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a:latin typeface="Calibri"/>
                <a:ea typeface="Calibri"/>
                <a:cs typeface="Calibri"/>
              </a:rPr>
              <a:t>References:</a:t>
            </a:r>
            <a:r>
              <a:rPr lang="en-US">
                <a:latin typeface="Calibri"/>
                <a:ea typeface="Calibri"/>
                <a:cs typeface="Calibri"/>
              </a:rPr>
              <a:t> </a:t>
            </a:r>
            <a:endParaRPr lang="en-US" b="1" u="sng">
              <a:latin typeface="Calibri"/>
              <a:ea typeface="Calibri"/>
              <a:cs typeface="Calibri"/>
            </a:endParaRPr>
          </a:p>
          <a:p>
            <a:pPr marL="171450" indent="-171450">
              <a:buFont typeface="Wingdings"/>
              <a:buChar char="Ø"/>
            </a:pPr>
            <a:r>
              <a:rPr lang="en-US">
                <a:latin typeface="Corbel"/>
                <a:ea typeface="Calibri"/>
                <a:cs typeface="Calibri"/>
              </a:rPr>
              <a:t>Bryman</a:t>
            </a:r>
            <a:r>
              <a:rPr lang="en-US"/>
              <a:t>, A. and Bell, E., 2015. Business Research Methods. 4th ed. Oxford: Oxford University Press.</a:t>
            </a:r>
            <a:endParaRPr lang="en-US" b="1" u="sng">
              <a:latin typeface="Calibri"/>
              <a:ea typeface="Calibri"/>
              <a:cs typeface="Calibri"/>
            </a:endParaRPr>
          </a:p>
          <a:p>
            <a:pPr marL="171450" indent="-171450">
              <a:buFont typeface="Wingdings"/>
              <a:buChar char="Ø"/>
            </a:pPr>
            <a:r>
              <a:rPr lang="en-US"/>
              <a:t>McKinney, W., 2017. Python for Data Analysis. 2nd ed. Sebastopol: O'Reilly Media.</a:t>
            </a:r>
          </a:p>
          <a:p>
            <a:pPr marL="171450" indent="-171450">
              <a:buFont typeface="Wingdings"/>
              <a:buChar char="Ø"/>
            </a:pPr>
            <a:r>
              <a:rPr lang="en-US"/>
              <a:t>Provost, F. and Fawcett, T., 2013. Data Science for Business. 1st ed. Sebastopol: O'Reilly Media.</a:t>
            </a: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01F2A70B-78F2-4DCF-B53B-C990D2FAFB8A}" type="slidenum">
              <a:rPr lang="en-US"/>
              <a:t>11</a:t>
            </a:fld>
            <a:endParaRPr lang="en-US"/>
          </a:p>
        </p:txBody>
      </p:sp>
    </p:spTree>
    <p:extLst>
      <p:ext uri="{BB962C8B-B14F-4D97-AF65-F5344CB8AC3E}">
        <p14:creationId xmlns:p14="http://schemas.microsoft.com/office/powerpoint/2010/main" val="2090845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a:latin typeface="Calibri"/>
                <a:ea typeface="Calibri"/>
                <a:cs typeface="Calibri"/>
              </a:rPr>
              <a:t>References:</a:t>
            </a:r>
            <a:r>
              <a:rPr lang="en-US">
                <a:latin typeface="Calibri"/>
                <a:ea typeface="Calibri"/>
                <a:cs typeface="Calibri"/>
              </a:rPr>
              <a:t> </a:t>
            </a:r>
            <a:endParaRPr lang="en-US" b="1" u="sng">
              <a:latin typeface="Calibri"/>
              <a:ea typeface="Calibri"/>
              <a:cs typeface="Calibri"/>
            </a:endParaRPr>
          </a:p>
          <a:p>
            <a:pPr marL="171450" indent="-171450">
              <a:buFont typeface="Wingdings"/>
              <a:buChar char="Ø"/>
            </a:pPr>
            <a:r>
              <a:rPr lang="en-US">
                <a:latin typeface="Corbel"/>
                <a:ea typeface="Calibri"/>
                <a:cs typeface="Calibri"/>
              </a:rPr>
              <a:t>Bryman</a:t>
            </a:r>
            <a:r>
              <a:rPr lang="en-US"/>
              <a:t>, A. and Bell, E., 2015. Business Research Methods. 4th ed. Oxford: Oxford University Press.</a:t>
            </a:r>
            <a:endParaRPr lang="en-US" b="1" u="sng">
              <a:latin typeface="Calibri"/>
              <a:ea typeface="Calibri"/>
              <a:cs typeface="Calibri"/>
            </a:endParaRPr>
          </a:p>
          <a:p>
            <a:pPr marL="171450" indent="-171450">
              <a:buFont typeface="Wingdings"/>
              <a:buChar char="Ø"/>
            </a:pPr>
            <a:r>
              <a:rPr lang="en-US"/>
              <a:t>McKinney, W., 2017. Python for Data Analysis. 2nd ed. Sebastopol: O'Reilly Media.</a:t>
            </a:r>
          </a:p>
          <a:p>
            <a:pPr marL="171450" indent="-171450">
              <a:buFont typeface="Wingdings"/>
              <a:buChar char="Ø"/>
            </a:pPr>
            <a:r>
              <a:rPr lang="en-US"/>
              <a:t>Provost, F. and Fawcett, T., 2013. Data Science for Business. 1st ed. Sebastopol: O'Reilly Media.</a:t>
            </a: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01F2A70B-78F2-4DCF-B53B-C990D2FAFB8A}" type="slidenum">
              <a:rPr lang="en-US"/>
              <a:t>12</a:t>
            </a:fld>
            <a:endParaRPr lang="en-US"/>
          </a:p>
        </p:txBody>
      </p:sp>
    </p:spTree>
    <p:extLst>
      <p:ext uri="{BB962C8B-B14F-4D97-AF65-F5344CB8AC3E}">
        <p14:creationId xmlns:p14="http://schemas.microsoft.com/office/powerpoint/2010/main" val="516961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a:latin typeface="Calibri"/>
                <a:ea typeface="Calibri"/>
                <a:cs typeface="Calibri"/>
              </a:rPr>
              <a:t>References:</a:t>
            </a:r>
            <a:r>
              <a:rPr lang="en-US">
                <a:latin typeface="Calibri"/>
                <a:ea typeface="Calibri"/>
                <a:cs typeface="Calibri"/>
              </a:rPr>
              <a:t> </a:t>
            </a:r>
            <a:endParaRPr lang="en-US" b="1" u="sng">
              <a:latin typeface="Calibri"/>
              <a:ea typeface="Calibri"/>
              <a:cs typeface="Calibri"/>
            </a:endParaRPr>
          </a:p>
          <a:p>
            <a:pPr marL="171450" indent="-171450">
              <a:buFont typeface="Wingdings"/>
              <a:buChar char="Ø"/>
            </a:pPr>
            <a:r>
              <a:rPr lang="en-US">
                <a:latin typeface="Corbel"/>
                <a:ea typeface="Calibri"/>
                <a:cs typeface="Calibri"/>
              </a:rPr>
              <a:t>Bryman</a:t>
            </a:r>
            <a:r>
              <a:rPr lang="en-US"/>
              <a:t>, A. and Bell, E., 2015. Business Research Methods. 4th ed. Oxford: Oxford University Press.</a:t>
            </a:r>
            <a:endParaRPr lang="en-US" b="1" u="sng">
              <a:latin typeface="Calibri"/>
              <a:ea typeface="Calibri"/>
              <a:cs typeface="Calibri"/>
            </a:endParaRPr>
          </a:p>
          <a:p>
            <a:pPr marL="171450" indent="-171450">
              <a:buFont typeface="Wingdings"/>
              <a:buChar char="Ø"/>
            </a:pPr>
            <a:r>
              <a:rPr lang="en-US"/>
              <a:t>McKinney, W., 2017. Python for Data Analysis. 2nd ed. Sebastopol: O'Reilly Media.</a:t>
            </a:r>
          </a:p>
          <a:p>
            <a:pPr marL="171450" indent="-171450">
              <a:buFont typeface="Wingdings"/>
              <a:buChar char="Ø"/>
            </a:pPr>
            <a:r>
              <a:rPr lang="en-US"/>
              <a:t>Provost, F. and Fawcett, T., 2013. Data Science for Business. 1st ed. Sebastopol: O'Reilly Media.</a:t>
            </a: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01F2A70B-78F2-4DCF-B53B-C990D2FAFB8A}" type="slidenum">
              <a:rPr lang="en-US"/>
              <a:t>13</a:t>
            </a:fld>
            <a:endParaRPr lang="en-US"/>
          </a:p>
        </p:txBody>
      </p:sp>
    </p:spTree>
    <p:extLst>
      <p:ext uri="{BB962C8B-B14F-4D97-AF65-F5344CB8AC3E}">
        <p14:creationId xmlns:p14="http://schemas.microsoft.com/office/powerpoint/2010/main" val="3600448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10686514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0103098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276476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0448715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8710085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AFE8FB1-0A7A-443E-AAF7-31D4FA1AA312}"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682655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AFE8FB1-0A7A-443E-AAF7-31D4FA1AA312}" type="datetimeFigureOut">
              <a:rPr lang="en-US" smtClean="0"/>
              <a:t>5/23/2024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754285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9AFE8FB1-0A7A-443E-AAF7-31D4FA1AA312}" type="datetimeFigureOut">
              <a:rPr lang="en-US" smtClean="0"/>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908754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5/23/2024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134320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4616999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8194912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smtClean="0"/>
              <a:pPr/>
              <a:t>5/23/2024</a:t>
            </a:fld>
            <a:endParaRPr lang="en-US"/>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271805945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userDrawn="1">
          <p15:clr>
            <a:srgbClr val="F26B43"/>
          </p15:clr>
        </p15:guide>
        <p15:guide id="4"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6.jpeg"/><Relationship Id="rId4" Type="http://schemas.openxmlformats.org/officeDocument/2006/relationships/image" Target="../media/image25.jpe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 Id="rId5" Type="http://schemas.openxmlformats.org/officeDocument/2006/relationships/image" Target="../media/image2.png"/><Relationship Id="rId4" Type="http://schemas.openxmlformats.org/officeDocument/2006/relationships/image" Target="../media/image29.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png"/><Relationship Id="rId7"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41.jpeg"/><Relationship Id="rId4" Type="http://schemas.openxmlformats.org/officeDocument/2006/relationships/image" Target="../media/image40.jpe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5.png"/><Relationship Id="rId7" Type="http://schemas.openxmlformats.org/officeDocument/2006/relationships/image" Target="../media/image48.png"/><Relationship Id="rId2"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customXml" Target="../ink/ink1.xml"/><Relationship Id="rId5" Type="http://schemas.openxmlformats.org/officeDocument/2006/relationships/image" Target="../media/image47.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hyperlink" Target="https://randlow.github.io/posts/machine-learning/decision-tree-explain/" TargetMode="External"/><Relationship Id="rId4" Type="http://schemas.openxmlformats.org/officeDocument/2006/relationships/image" Target="../media/image51.png"/></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56.png"/></Relationships>
</file>

<file path=ppt/slides/_rels/slide2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59.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60.png"/><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8728" y="738536"/>
            <a:ext cx="10822098" cy="1711706"/>
          </a:xfrm>
        </p:spPr>
        <p:txBody>
          <a:bodyPr/>
          <a:lstStyle/>
          <a:p>
            <a:pPr algn="ctr"/>
            <a:r>
              <a:rPr lang="en-US"/>
              <a:t>Big</a:t>
            </a:r>
            <a:r>
              <a:rPr lang="en-US">
                <a:ea typeface="+mj-lt"/>
                <a:cs typeface="+mj-lt"/>
              </a:rPr>
              <a:t> Data Analytics Application In Healthcare</a:t>
            </a:r>
            <a:endParaRPr lang="en-US"/>
          </a:p>
        </p:txBody>
      </p:sp>
      <p:sp>
        <p:nvSpPr>
          <p:cNvPr id="3" name="Subtitle 2"/>
          <p:cNvSpPr>
            <a:spLocks noGrp="1"/>
          </p:cNvSpPr>
          <p:nvPr>
            <p:ph type="subTitle" idx="1"/>
          </p:nvPr>
        </p:nvSpPr>
        <p:spPr>
          <a:xfrm>
            <a:off x="688137" y="2741428"/>
            <a:ext cx="10822097" cy="1277970"/>
          </a:xfrm>
        </p:spPr>
        <p:txBody>
          <a:bodyPr vert="horz" lIns="91440" tIns="45720" rIns="91440" bIns="45720" rtlCol="0" anchor="ctr">
            <a:normAutofit/>
          </a:bodyPr>
          <a:lstStyle/>
          <a:p>
            <a:pPr algn="ctr"/>
            <a:r>
              <a:rPr lang="en-US" sz="3000">
                <a:latin typeface="Consolas"/>
                <a:ea typeface="+mn-lt"/>
                <a:cs typeface="+mn-lt"/>
              </a:rPr>
              <a:t>A Focus On Healthcare Patient Satisfaction</a:t>
            </a:r>
            <a:endParaRPr lang="en-US" sz="3000">
              <a:latin typeface="Consolas"/>
            </a:endParaRPr>
          </a:p>
        </p:txBody>
      </p:sp>
      <p:sp>
        <p:nvSpPr>
          <p:cNvPr id="4" name="TextBox 3">
            <a:extLst>
              <a:ext uri="{FF2B5EF4-FFF2-40B4-BE49-F238E27FC236}">
                <a16:creationId xmlns:a16="http://schemas.microsoft.com/office/drawing/2014/main" id="{E5C897B3-C7C9-94AA-400B-A762F254D093}"/>
              </a:ext>
            </a:extLst>
          </p:cNvPr>
          <p:cNvSpPr txBox="1"/>
          <p:nvPr/>
        </p:nvSpPr>
        <p:spPr>
          <a:xfrm>
            <a:off x="418270" y="4686355"/>
            <a:ext cx="11337801"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u="sng">
                <a:ea typeface="+mn-lt"/>
                <a:cs typeface="+mn-lt"/>
              </a:rPr>
              <a:t>GROUP MEMBERS:</a:t>
            </a:r>
            <a:endParaRPr lang="en-US">
              <a:ea typeface="+mn-lt"/>
              <a:cs typeface="+mn-lt"/>
            </a:endParaRPr>
          </a:p>
          <a:p>
            <a:pPr algn="ctr"/>
            <a:r>
              <a:rPr lang="en-US" sz="2800" b="1">
                <a:ea typeface="+mn-lt"/>
                <a:cs typeface="+mn-lt"/>
              </a:rPr>
              <a:t>JAMIU AROGUNDADE - 240024714,</a:t>
            </a:r>
            <a:endParaRPr lang="en-US">
              <a:ea typeface="+mn-lt"/>
              <a:cs typeface="+mn-lt"/>
            </a:endParaRPr>
          </a:p>
          <a:p>
            <a:pPr algn="ctr"/>
            <a:r>
              <a:rPr lang="en-US" sz="2800" b="1">
                <a:ea typeface="+mn-lt"/>
                <a:cs typeface="+mn-lt"/>
              </a:rPr>
              <a:t> ELIJAH OLUSUNMADE - 230219645,</a:t>
            </a:r>
            <a:endParaRPr lang="en-US">
              <a:ea typeface="+mn-lt"/>
              <a:cs typeface="+mn-lt"/>
            </a:endParaRPr>
          </a:p>
          <a:p>
            <a:pPr algn="ctr"/>
            <a:r>
              <a:rPr lang="en-US" sz="2800" b="1">
                <a:ea typeface="+mn-lt"/>
                <a:cs typeface="+mn-lt"/>
              </a:rPr>
              <a:t>   ESTHER CHUKWU</a:t>
            </a:r>
            <a:r>
              <a:rPr lang="en-US" sz="2800" b="1">
                <a:latin typeface="Corbel"/>
                <a:ea typeface="+mn-lt"/>
                <a:cs typeface="Times New Roman"/>
              </a:rPr>
              <a:t>        -  240033587.</a:t>
            </a:r>
            <a:endParaRPr lang="en-US" sz="1400" b="1">
              <a:latin typeface="Times New Roman"/>
              <a:cs typeface="Times New Roman"/>
            </a:endParaRPr>
          </a:p>
        </p:txBody>
      </p:sp>
      <p:pic>
        <p:nvPicPr>
          <p:cNvPr id="5" name="Picture 4" descr="A black and white sign with white text&#10;&#10;Description automatically generated">
            <a:extLst>
              <a:ext uri="{FF2B5EF4-FFF2-40B4-BE49-F238E27FC236}">
                <a16:creationId xmlns:a16="http://schemas.microsoft.com/office/drawing/2014/main" id="{D84462EA-853C-AE9B-FD24-14A9979C792B}"/>
              </a:ext>
            </a:extLst>
          </p:cNvPr>
          <p:cNvPicPr>
            <a:picLocks noChangeAspect="1"/>
          </p:cNvPicPr>
          <p:nvPr/>
        </p:nvPicPr>
        <p:blipFill>
          <a:blip r:embed="rId2"/>
          <a:stretch>
            <a:fillRect/>
          </a:stretch>
        </p:blipFill>
        <p:spPr>
          <a:xfrm>
            <a:off x="9516820" y="3712"/>
            <a:ext cx="2465155" cy="1293129"/>
          </a:xfrm>
          <a:prstGeom prst="rect">
            <a:avLst/>
          </a:prstGeom>
        </p:spPr>
      </p:pic>
    </p:spTree>
    <p:extLst>
      <p:ext uri="{BB962C8B-B14F-4D97-AF65-F5344CB8AC3E}">
        <p14:creationId xmlns:p14="http://schemas.microsoft.com/office/powerpoint/2010/main" val="19201110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986503" y="628595"/>
            <a:ext cx="6906489" cy="608478"/>
          </a:xfrm>
        </p:spPr>
        <p:txBody>
          <a:bodyPr vert="horz" lIns="91440" tIns="45720" rIns="91440" bIns="45720" rtlCol="0" anchor="b">
            <a:noAutofit/>
          </a:bodyPr>
          <a:lstStyle/>
          <a:p>
            <a:pPr algn="ctr"/>
            <a:r>
              <a:rPr lang="en-US" sz="2800" i="1">
                <a:latin typeface="Consolas"/>
                <a:cs typeface="Arial"/>
              </a:rPr>
              <a:t>Assigning Appropriate Permissions</a:t>
            </a:r>
          </a:p>
        </p:txBody>
      </p:sp>
      <p:pic>
        <p:nvPicPr>
          <p:cNvPr id="7" name="Picture 6" descr="A black and white sign with white text&#10;&#10;Description automatically generated">
            <a:extLst>
              <a:ext uri="{FF2B5EF4-FFF2-40B4-BE49-F238E27FC236}">
                <a16:creationId xmlns:a16="http://schemas.microsoft.com/office/drawing/2014/main" id="{7FFB4512-4EA0-9FEE-2D90-D92BB5DC59D6}"/>
              </a:ext>
            </a:extLst>
          </p:cNvPr>
          <p:cNvPicPr>
            <a:picLocks noChangeAspect="1"/>
          </p:cNvPicPr>
          <p:nvPr/>
        </p:nvPicPr>
        <p:blipFill>
          <a:blip r:embed="rId3"/>
          <a:stretch>
            <a:fillRect/>
          </a:stretch>
        </p:blipFill>
        <p:spPr>
          <a:xfrm>
            <a:off x="10148361" y="17790"/>
            <a:ext cx="1775222" cy="991205"/>
          </a:xfrm>
          <a:prstGeom prst="rect">
            <a:avLst/>
          </a:prstGeom>
        </p:spPr>
      </p:pic>
      <p:sp>
        <p:nvSpPr>
          <p:cNvPr id="6" name="TextBox 5">
            <a:extLst>
              <a:ext uri="{FF2B5EF4-FFF2-40B4-BE49-F238E27FC236}">
                <a16:creationId xmlns:a16="http://schemas.microsoft.com/office/drawing/2014/main" id="{60E0B51A-69BE-B1D3-8598-8C493C6148F0}"/>
              </a:ext>
            </a:extLst>
          </p:cNvPr>
          <p:cNvSpPr txBox="1"/>
          <p:nvPr/>
        </p:nvSpPr>
        <p:spPr>
          <a:xfrm>
            <a:off x="682351" y="1679261"/>
            <a:ext cx="4367419" cy="30839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buFont typeface="Wingdings"/>
              <a:buChar char="§"/>
            </a:pPr>
            <a:r>
              <a:rPr lang="en-US" sz="2400"/>
              <a:t>Ensuring the right permissions are set is crucial for data security and team collaboration.</a:t>
            </a:r>
            <a:endParaRPr lang="en-US"/>
          </a:p>
          <a:p>
            <a:pPr marL="342900" indent="-342900">
              <a:lnSpc>
                <a:spcPct val="90000"/>
              </a:lnSpc>
              <a:buFont typeface="Wingdings"/>
              <a:buChar char="§"/>
            </a:pPr>
            <a:r>
              <a:rPr lang="en-US" sz="2400"/>
              <a:t>I assigned read/write permissions to team members.</a:t>
            </a:r>
            <a:endParaRPr lang="en-US"/>
          </a:p>
          <a:p>
            <a:pPr marL="342900" indent="-342900">
              <a:lnSpc>
                <a:spcPct val="90000"/>
              </a:lnSpc>
              <a:buFont typeface="Wingdings"/>
              <a:buChar char="§"/>
            </a:pPr>
            <a:r>
              <a:rPr lang="en-US" sz="2400"/>
              <a:t>I managed access controls to ensure integrity and security.</a:t>
            </a:r>
            <a:endParaRPr lang="en-US"/>
          </a:p>
        </p:txBody>
      </p:sp>
      <p:pic>
        <p:nvPicPr>
          <p:cNvPr id="3" name="Picture 2" descr="A screenshot of a computer&#10;&#10;Description automatically generated">
            <a:extLst>
              <a:ext uri="{FF2B5EF4-FFF2-40B4-BE49-F238E27FC236}">
                <a16:creationId xmlns:a16="http://schemas.microsoft.com/office/drawing/2014/main" id="{AA7CEE2B-322D-44D1-AA5B-2A224A885E27}"/>
              </a:ext>
            </a:extLst>
          </p:cNvPr>
          <p:cNvPicPr>
            <a:picLocks noChangeAspect="1"/>
          </p:cNvPicPr>
          <p:nvPr/>
        </p:nvPicPr>
        <p:blipFill>
          <a:blip r:embed="rId4"/>
          <a:stretch>
            <a:fillRect/>
          </a:stretch>
        </p:blipFill>
        <p:spPr>
          <a:xfrm>
            <a:off x="5317864" y="1685482"/>
            <a:ext cx="6089651" cy="4133941"/>
          </a:xfrm>
          <a:prstGeom prst="rect">
            <a:avLst/>
          </a:prstGeom>
        </p:spPr>
      </p:pic>
      <p:sp>
        <p:nvSpPr>
          <p:cNvPr id="8" name="TextBox 7">
            <a:extLst>
              <a:ext uri="{FF2B5EF4-FFF2-40B4-BE49-F238E27FC236}">
                <a16:creationId xmlns:a16="http://schemas.microsoft.com/office/drawing/2014/main" id="{F1E43B2A-42DA-F7E8-8A82-34BA0B03B07D}"/>
              </a:ext>
            </a:extLst>
          </p:cNvPr>
          <p:cNvSpPr txBox="1"/>
          <p:nvPr/>
        </p:nvSpPr>
        <p:spPr>
          <a:xfrm>
            <a:off x="6277921" y="5834669"/>
            <a:ext cx="4325879" cy="2399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000">
                <a:latin typeface="Consolas"/>
              </a:rPr>
              <a:t>Fig 3.5: Granting Security Access to the Storage Account</a:t>
            </a:r>
          </a:p>
        </p:txBody>
      </p:sp>
      <p:sp>
        <p:nvSpPr>
          <p:cNvPr id="5" name="TextBox 4">
            <a:extLst>
              <a:ext uri="{FF2B5EF4-FFF2-40B4-BE49-F238E27FC236}">
                <a16:creationId xmlns:a16="http://schemas.microsoft.com/office/drawing/2014/main" id="{846A51D8-A4EF-EE7D-D8B9-F2549C1CB0E5}"/>
              </a:ext>
            </a:extLst>
          </p:cNvPr>
          <p:cNvSpPr txBox="1"/>
          <p:nvPr/>
        </p:nvSpPr>
        <p:spPr>
          <a:xfrm>
            <a:off x="274305" y="3414"/>
            <a:ext cx="3706232" cy="7940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Esther Chukwu - 240033587</a:t>
            </a:r>
            <a:endParaRPr lang="en-US" sz="2400">
              <a:solidFill>
                <a:srgbClr val="000000"/>
              </a:solidFill>
            </a:endParaRPr>
          </a:p>
          <a:p>
            <a:pPr algn="l">
              <a:lnSpc>
                <a:spcPct val="90000"/>
              </a:lnSpc>
            </a:pPr>
            <a:endParaRPr lang="en-US" sz="2400"/>
          </a:p>
        </p:txBody>
      </p:sp>
    </p:spTree>
    <p:extLst>
      <p:ext uri="{BB962C8B-B14F-4D97-AF65-F5344CB8AC3E}">
        <p14:creationId xmlns:p14="http://schemas.microsoft.com/office/powerpoint/2010/main" val="33956927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445524" y="304804"/>
            <a:ext cx="6058446" cy="608478"/>
          </a:xfrm>
        </p:spPr>
        <p:txBody>
          <a:bodyPr vert="horz" lIns="91440" tIns="45720" rIns="91440" bIns="45720" rtlCol="0" anchor="b">
            <a:noAutofit/>
          </a:bodyPr>
          <a:lstStyle/>
          <a:p>
            <a:pPr algn="ctr"/>
            <a:r>
              <a:rPr lang="en-US" i="1">
                <a:latin typeface="Consolas"/>
                <a:ea typeface="+mj-lt"/>
                <a:cs typeface="+mj-lt"/>
              </a:rPr>
              <a:t>Data Collection</a:t>
            </a:r>
            <a:endParaRPr lang="en-US" i="1">
              <a:latin typeface="Consolas"/>
            </a:endParaRPr>
          </a:p>
        </p:txBody>
      </p:sp>
      <p:pic>
        <p:nvPicPr>
          <p:cNvPr id="4" name="Picture 3" descr="A screenshot of a computer&#10;&#10;Description automatically generated">
            <a:extLst>
              <a:ext uri="{FF2B5EF4-FFF2-40B4-BE49-F238E27FC236}">
                <a16:creationId xmlns:a16="http://schemas.microsoft.com/office/drawing/2014/main" id="{D5F47937-F283-BFC8-CFC1-4FAE43FE7B49}"/>
              </a:ext>
            </a:extLst>
          </p:cNvPr>
          <p:cNvPicPr>
            <a:picLocks noChangeAspect="1"/>
          </p:cNvPicPr>
          <p:nvPr/>
        </p:nvPicPr>
        <p:blipFill>
          <a:blip r:embed="rId3"/>
          <a:stretch>
            <a:fillRect/>
          </a:stretch>
        </p:blipFill>
        <p:spPr>
          <a:xfrm>
            <a:off x="5266106" y="3378169"/>
            <a:ext cx="6089651" cy="3015382"/>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086920D7-E8B2-2E0E-F484-72369667FB84}"/>
              </a:ext>
            </a:extLst>
          </p:cNvPr>
          <p:cNvPicPr>
            <a:picLocks noChangeAspect="1"/>
          </p:cNvPicPr>
          <p:nvPr/>
        </p:nvPicPr>
        <p:blipFill>
          <a:blip r:embed="rId4"/>
          <a:stretch>
            <a:fillRect/>
          </a:stretch>
        </p:blipFill>
        <p:spPr>
          <a:xfrm>
            <a:off x="712825" y="1083466"/>
            <a:ext cx="6089651" cy="2240771"/>
          </a:xfrm>
          <a:prstGeom prst="rect">
            <a:avLst/>
          </a:prstGeom>
        </p:spPr>
      </p:pic>
      <p:sp>
        <p:nvSpPr>
          <p:cNvPr id="8" name="TextBox 7">
            <a:extLst>
              <a:ext uri="{FF2B5EF4-FFF2-40B4-BE49-F238E27FC236}">
                <a16:creationId xmlns:a16="http://schemas.microsoft.com/office/drawing/2014/main" id="{A032D508-7CA3-A169-1359-FD1BD144C3E0}"/>
              </a:ext>
            </a:extLst>
          </p:cNvPr>
          <p:cNvSpPr txBox="1"/>
          <p:nvPr/>
        </p:nvSpPr>
        <p:spPr>
          <a:xfrm>
            <a:off x="7317866" y="6337347"/>
            <a:ext cx="1867991"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000">
                <a:latin typeface="Consolas"/>
              </a:rPr>
              <a:t>Fig 6: </a:t>
            </a:r>
            <a:r>
              <a:rPr lang="en-US" sz="1000" err="1">
                <a:latin typeface="Consolas"/>
              </a:rPr>
              <a:t>Dataframe</a:t>
            </a:r>
            <a:r>
              <a:rPr lang="en-US" sz="1000">
                <a:latin typeface="Consolas"/>
              </a:rPr>
              <a:t> head.</a:t>
            </a:r>
          </a:p>
        </p:txBody>
      </p:sp>
      <p:sp>
        <p:nvSpPr>
          <p:cNvPr id="10" name="TextBox 9">
            <a:extLst>
              <a:ext uri="{FF2B5EF4-FFF2-40B4-BE49-F238E27FC236}">
                <a16:creationId xmlns:a16="http://schemas.microsoft.com/office/drawing/2014/main" id="{D653DEB7-D3B8-4811-D55F-1D47113AA04A}"/>
              </a:ext>
            </a:extLst>
          </p:cNvPr>
          <p:cNvSpPr txBox="1"/>
          <p:nvPr/>
        </p:nvSpPr>
        <p:spPr>
          <a:xfrm>
            <a:off x="1232372" y="3327966"/>
            <a:ext cx="3966538"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000">
                <a:latin typeface="Consolas"/>
              </a:rPr>
              <a:t>Fig 5: Importing datasets and storing in a </a:t>
            </a:r>
            <a:r>
              <a:rPr lang="en-US" sz="1000" err="1">
                <a:latin typeface="Consolas"/>
              </a:rPr>
              <a:t>dataframe</a:t>
            </a:r>
            <a:r>
              <a:rPr lang="en-US" sz="1000">
                <a:latin typeface="Consolas"/>
              </a:rPr>
              <a:t>.</a:t>
            </a:r>
          </a:p>
        </p:txBody>
      </p:sp>
      <p:pic>
        <p:nvPicPr>
          <p:cNvPr id="3" name="Picture 2" descr="A black and white sign with white text&#10;&#10;Description automatically generated">
            <a:extLst>
              <a:ext uri="{FF2B5EF4-FFF2-40B4-BE49-F238E27FC236}">
                <a16:creationId xmlns:a16="http://schemas.microsoft.com/office/drawing/2014/main" id="{8E02238C-19EF-FDB4-B162-83F0EAEB035F}"/>
              </a:ext>
            </a:extLst>
          </p:cNvPr>
          <p:cNvPicPr>
            <a:picLocks noChangeAspect="1"/>
          </p:cNvPicPr>
          <p:nvPr/>
        </p:nvPicPr>
        <p:blipFill>
          <a:blip r:embed="rId5"/>
          <a:stretch>
            <a:fillRect/>
          </a:stretch>
        </p:blipFill>
        <p:spPr>
          <a:xfrm>
            <a:off x="10148361" y="17790"/>
            <a:ext cx="1775222" cy="991205"/>
          </a:xfrm>
          <a:prstGeom prst="rect">
            <a:avLst/>
          </a:prstGeom>
        </p:spPr>
      </p:pic>
      <p:sp>
        <p:nvSpPr>
          <p:cNvPr id="5" name="TextBox 4">
            <a:extLst>
              <a:ext uri="{FF2B5EF4-FFF2-40B4-BE49-F238E27FC236}">
                <a16:creationId xmlns:a16="http://schemas.microsoft.com/office/drawing/2014/main" id="{E285B507-4E83-D1D7-FF64-96EC824DD536}"/>
              </a:ext>
            </a:extLst>
          </p:cNvPr>
          <p:cNvSpPr txBox="1"/>
          <p:nvPr/>
        </p:nvSpPr>
        <p:spPr>
          <a:xfrm>
            <a:off x="176737" y="264316"/>
            <a:ext cx="3332518"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a:t>Jamiu Arogundade - 240024714</a:t>
            </a:r>
          </a:p>
        </p:txBody>
      </p:sp>
    </p:spTree>
    <p:extLst>
      <p:ext uri="{BB962C8B-B14F-4D97-AF65-F5344CB8AC3E}">
        <p14:creationId xmlns:p14="http://schemas.microsoft.com/office/powerpoint/2010/main" val="17403128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2">
            <a:extLst>
              <a:ext uri="{FF2B5EF4-FFF2-40B4-BE49-F238E27FC236}">
                <a16:creationId xmlns:a16="http://schemas.microsoft.com/office/drawing/2014/main" id="{A46CDF38-D833-CCBF-8A32-D0D8209A5CA6}"/>
              </a:ext>
            </a:extLst>
          </p:cNvPr>
          <p:cNvSpPr>
            <a:spLocks noGrp="1"/>
          </p:cNvSpPr>
          <p:nvPr>
            <p:ph type="title"/>
          </p:nvPr>
        </p:nvSpPr>
        <p:spPr>
          <a:xfrm>
            <a:off x="3285182" y="206172"/>
            <a:ext cx="6992730" cy="608478"/>
          </a:xfrm>
        </p:spPr>
        <p:txBody>
          <a:bodyPr vert="horz" lIns="91440" tIns="45720" rIns="91440" bIns="45720" rtlCol="0" anchor="b">
            <a:noAutofit/>
          </a:bodyPr>
          <a:lstStyle/>
          <a:p>
            <a:pPr algn="ctr"/>
            <a:r>
              <a:rPr lang="en-US" sz="2800" i="1">
                <a:latin typeface="Consolas"/>
                <a:ea typeface="+mj-lt"/>
                <a:cs typeface="+mj-lt"/>
              </a:rPr>
              <a:t>Data Cleaning and Preparation</a:t>
            </a:r>
            <a:endParaRPr lang="en-US" sz="2800" i="1">
              <a:latin typeface="Consolas"/>
            </a:endParaRPr>
          </a:p>
        </p:txBody>
      </p:sp>
      <p:pic>
        <p:nvPicPr>
          <p:cNvPr id="11" name="Picture 10">
            <a:extLst>
              <a:ext uri="{FF2B5EF4-FFF2-40B4-BE49-F238E27FC236}">
                <a16:creationId xmlns:a16="http://schemas.microsoft.com/office/drawing/2014/main" id="{0855D4C4-3556-D6E3-D722-C3B0D5A8EE92}"/>
              </a:ext>
            </a:extLst>
          </p:cNvPr>
          <p:cNvPicPr>
            <a:picLocks noChangeAspect="1"/>
          </p:cNvPicPr>
          <p:nvPr/>
        </p:nvPicPr>
        <p:blipFill>
          <a:blip r:embed="rId3"/>
          <a:stretch>
            <a:fillRect/>
          </a:stretch>
        </p:blipFill>
        <p:spPr>
          <a:xfrm>
            <a:off x="4022059" y="1450618"/>
            <a:ext cx="3671309" cy="4747403"/>
          </a:xfrm>
          <a:prstGeom prst="rect">
            <a:avLst/>
          </a:prstGeom>
        </p:spPr>
      </p:pic>
      <p:pic>
        <p:nvPicPr>
          <p:cNvPr id="12" name="Picture 11" descr="A screenshot of a computer program&#10;&#10;Description automatically generated">
            <a:extLst>
              <a:ext uri="{FF2B5EF4-FFF2-40B4-BE49-F238E27FC236}">
                <a16:creationId xmlns:a16="http://schemas.microsoft.com/office/drawing/2014/main" id="{2BFE9073-B701-E80B-7D0B-9BE61DBFC20F}"/>
              </a:ext>
            </a:extLst>
          </p:cNvPr>
          <p:cNvPicPr>
            <a:picLocks noChangeAspect="1"/>
          </p:cNvPicPr>
          <p:nvPr/>
        </p:nvPicPr>
        <p:blipFill rotWithShape="1">
          <a:blip r:embed="rId4"/>
          <a:srcRect l="2464" t="8042" r="123" b="20714"/>
          <a:stretch/>
        </p:blipFill>
        <p:spPr>
          <a:xfrm>
            <a:off x="7865559" y="3293381"/>
            <a:ext cx="4024244" cy="3118446"/>
          </a:xfrm>
          <a:prstGeom prst="rect">
            <a:avLst/>
          </a:prstGeom>
        </p:spPr>
      </p:pic>
      <p:pic>
        <p:nvPicPr>
          <p:cNvPr id="15" name="Picture 14">
            <a:extLst>
              <a:ext uri="{FF2B5EF4-FFF2-40B4-BE49-F238E27FC236}">
                <a16:creationId xmlns:a16="http://schemas.microsoft.com/office/drawing/2014/main" id="{797F73DD-58DB-99D9-B994-05BBF97608DE}"/>
              </a:ext>
            </a:extLst>
          </p:cNvPr>
          <p:cNvPicPr>
            <a:picLocks noChangeAspect="1"/>
          </p:cNvPicPr>
          <p:nvPr/>
        </p:nvPicPr>
        <p:blipFill>
          <a:blip r:embed="rId5"/>
          <a:stretch>
            <a:fillRect/>
          </a:stretch>
        </p:blipFill>
        <p:spPr>
          <a:xfrm>
            <a:off x="167486" y="843082"/>
            <a:ext cx="3691630" cy="5135592"/>
          </a:xfrm>
          <a:prstGeom prst="rect">
            <a:avLst/>
          </a:prstGeom>
        </p:spPr>
      </p:pic>
      <p:sp>
        <p:nvSpPr>
          <p:cNvPr id="18" name="TextBox 17">
            <a:extLst>
              <a:ext uri="{FF2B5EF4-FFF2-40B4-BE49-F238E27FC236}">
                <a16:creationId xmlns:a16="http://schemas.microsoft.com/office/drawing/2014/main" id="{E2F72D51-CBB2-E78F-D37E-D82361B39967}"/>
              </a:ext>
            </a:extLst>
          </p:cNvPr>
          <p:cNvSpPr txBox="1"/>
          <p:nvPr/>
        </p:nvSpPr>
        <p:spPr>
          <a:xfrm>
            <a:off x="780078" y="5898411"/>
            <a:ext cx="2442936"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000">
                <a:latin typeface="Consolas"/>
              </a:rPr>
              <a:t>Fig 6: Checking for NULL Values</a:t>
            </a:r>
          </a:p>
        </p:txBody>
      </p:sp>
      <p:sp>
        <p:nvSpPr>
          <p:cNvPr id="20" name="TextBox 19">
            <a:extLst>
              <a:ext uri="{FF2B5EF4-FFF2-40B4-BE49-F238E27FC236}">
                <a16:creationId xmlns:a16="http://schemas.microsoft.com/office/drawing/2014/main" id="{88984D17-FF86-BF40-3A49-D3F16C8EAEAE}"/>
              </a:ext>
            </a:extLst>
          </p:cNvPr>
          <p:cNvSpPr txBox="1"/>
          <p:nvPr/>
        </p:nvSpPr>
        <p:spPr>
          <a:xfrm>
            <a:off x="4250776" y="6106789"/>
            <a:ext cx="3348473"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000">
                <a:latin typeface="Consolas"/>
              </a:rPr>
              <a:t>Fig 7: After dropping the Footnotes Columns</a:t>
            </a:r>
          </a:p>
        </p:txBody>
      </p:sp>
      <p:sp>
        <p:nvSpPr>
          <p:cNvPr id="22" name="TextBox 21">
            <a:extLst>
              <a:ext uri="{FF2B5EF4-FFF2-40B4-BE49-F238E27FC236}">
                <a16:creationId xmlns:a16="http://schemas.microsoft.com/office/drawing/2014/main" id="{0FFE9ADA-72E3-9E79-A83C-9C5593285A20}"/>
              </a:ext>
            </a:extLst>
          </p:cNvPr>
          <p:cNvSpPr txBox="1"/>
          <p:nvPr/>
        </p:nvSpPr>
        <p:spPr>
          <a:xfrm>
            <a:off x="8455112" y="6344175"/>
            <a:ext cx="2831022"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000">
                <a:latin typeface="Consolas"/>
              </a:rPr>
              <a:t>Fig 8: New Column for State full name</a:t>
            </a:r>
          </a:p>
        </p:txBody>
      </p:sp>
      <p:pic>
        <p:nvPicPr>
          <p:cNvPr id="3" name="Picture 2" descr="A black and white sign with white text&#10;&#10;Description automatically generated">
            <a:extLst>
              <a:ext uri="{FF2B5EF4-FFF2-40B4-BE49-F238E27FC236}">
                <a16:creationId xmlns:a16="http://schemas.microsoft.com/office/drawing/2014/main" id="{11321E4A-1A35-D6EB-7799-144BEA5EC729}"/>
              </a:ext>
            </a:extLst>
          </p:cNvPr>
          <p:cNvPicPr>
            <a:picLocks noChangeAspect="1"/>
          </p:cNvPicPr>
          <p:nvPr/>
        </p:nvPicPr>
        <p:blipFill>
          <a:blip r:embed="rId6"/>
          <a:stretch>
            <a:fillRect/>
          </a:stretch>
        </p:blipFill>
        <p:spPr>
          <a:xfrm>
            <a:off x="10148361" y="17790"/>
            <a:ext cx="1775222" cy="991205"/>
          </a:xfrm>
          <a:prstGeom prst="rect">
            <a:avLst/>
          </a:prstGeom>
        </p:spPr>
      </p:pic>
      <p:sp>
        <p:nvSpPr>
          <p:cNvPr id="4" name="TextBox 3">
            <a:extLst>
              <a:ext uri="{FF2B5EF4-FFF2-40B4-BE49-F238E27FC236}">
                <a16:creationId xmlns:a16="http://schemas.microsoft.com/office/drawing/2014/main" id="{1EEFA41C-202E-1840-7D21-B3AF09ADB728}"/>
              </a:ext>
            </a:extLst>
          </p:cNvPr>
          <p:cNvSpPr txBox="1"/>
          <p:nvPr/>
        </p:nvSpPr>
        <p:spPr>
          <a:xfrm>
            <a:off x="176737" y="264316"/>
            <a:ext cx="3332518"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a:t>Jamiu Arogundade - 240024714</a:t>
            </a:r>
          </a:p>
        </p:txBody>
      </p:sp>
    </p:spTree>
    <p:extLst>
      <p:ext uri="{BB962C8B-B14F-4D97-AF65-F5344CB8AC3E}">
        <p14:creationId xmlns:p14="http://schemas.microsoft.com/office/powerpoint/2010/main" val="13261751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2">
            <a:extLst>
              <a:ext uri="{FF2B5EF4-FFF2-40B4-BE49-F238E27FC236}">
                <a16:creationId xmlns:a16="http://schemas.microsoft.com/office/drawing/2014/main" id="{A46CDF38-D833-CCBF-8A32-D0D8209A5CA6}"/>
              </a:ext>
            </a:extLst>
          </p:cNvPr>
          <p:cNvSpPr>
            <a:spLocks noGrp="1"/>
          </p:cNvSpPr>
          <p:nvPr>
            <p:ph type="title"/>
          </p:nvPr>
        </p:nvSpPr>
        <p:spPr>
          <a:xfrm>
            <a:off x="3285182" y="305025"/>
            <a:ext cx="6992730" cy="608478"/>
          </a:xfrm>
        </p:spPr>
        <p:txBody>
          <a:bodyPr vert="horz" lIns="91440" tIns="45720" rIns="91440" bIns="45720" rtlCol="0" anchor="b">
            <a:noAutofit/>
          </a:bodyPr>
          <a:lstStyle/>
          <a:p>
            <a:pPr algn="ctr"/>
            <a:r>
              <a:rPr lang="en-US" sz="2800" i="1">
                <a:latin typeface="Consolas"/>
                <a:ea typeface="+mj-lt"/>
                <a:cs typeface="+mj-lt"/>
              </a:rPr>
              <a:t>Data Cleaning and Preparation</a:t>
            </a:r>
            <a:endParaRPr lang="en-US" sz="2800" i="1">
              <a:latin typeface="Consolas"/>
            </a:endParaRPr>
          </a:p>
        </p:txBody>
      </p:sp>
      <p:pic>
        <p:nvPicPr>
          <p:cNvPr id="2" name="Picture 1" descr="A screenshot of a computer code&#10;&#10;Description automatically generated">
            <a:extLst>
              <a:ext uri="{FF2B5EF4-FFF2-40B4-BE49-F238E27FC236}">
                <a16:creationId xmlns:a16="http://schemas.microsoft.com/office/drawing/2014/main" id="{F7B0C8C1-E6D9-9BF4-3A48-C468CA04DCC2}"/>
              </a:ext>
            </a:extLst>
          </p:cNvPr>
          <p:cNvPicPr>
            <a:picLocks noChangeAspect="1"/>
          </p:cNvPicPr>
          <p:nvPr/>
        </p:nvPicPr>
        <p:blipFill>
          <a:blip r:embed="rId3"/>
          <a:stretch>
            <a:fillRect/>
          </a:stretch>
        </p:blipFill>
        <p:spPr>
          <a:xfrm>
            <a:off x="267919" y="4015552"/>
            <a:ext cx="5184024" cy="2390775"/>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D0DCA672-DEB0-5D58-56DE-9F5FB033B39A}"/>
              </a:ext>
            </a:extLst>
          </p:cNvPr>
          <p:cNvPicPr>
            <a:picLocks noChangeAspect="1"/>
          </p:cNvPicPr>
          <p:nvPr/>
        </p:nvPicPr>
        <p:blipFill>
          <a:blip r:embed="rId4"/>
          <a:stretch>
            <a:fillRect/>
          </a:stretch>
        </p:blipFill>
        <p:spPr>
          <a:xfrm>
            <a:off x="218358" y="1085108"/>
            <a:ext cx="5167674" cy="2719120"/>
          </a:xfrm>
          <a:prstGeom prst="rect">
            <a:avLst/>
          </a:prstGeom>
        </p:spPr>
      </p:pic>
      <p:pic>
        <p:nvPicPr>
          <p:cNvPr id="4" name="Picture 3" descr="A close up of words&#10;&#10;Description automatically generated">
            <a:extLst>
              <a:ext uri="{FF2B5EF4-FFF2-40B4-BE49-F238E27FC236}">
                <a16:creationId xmlns:a16="http://schemas.microsoft.com/office/drawing/2014/main" id="{B7454890-BE08-7795-D856-1A0559EE0C9D}"/>
              </a:ext>
            </a:extLst>
          </p:cNvPr>
          <p:cNvPicPr>
            <a:picLocks noChangeAspect="1"/>
          </p:cNvPicPr>
          <p:nvPr/>
        </p:nvPicPr>
        <p:blipFill>
          <a:blip r:embed="rId5"/>
          <a:stretch>
            <a:fillRect/>
          </a:stretch>
        </p:blipFill>
        <p:spPr>
          <a:xfrm>
            <a:off x="5549138" y="1097290"/>
            <a:ext cx="6310014" cy="5427450"/>
          </a:xfrm>
          <a:prstGeom prst="rect">
            <a:avLst/>
          </a:prstGeom>
        </p:spPr>
      </p:pic>
      <p:sp>
        <p:nvSpPr>
          <p:cNvPr id="6" name="TextBox 5">
            <a:extLst>
              <a:ext uri="{FF2B5EF4-FFF2-40B4-BE49-F238E27FC236}">
                <a16:creationId xmlns:a16="http://schemas.microsoft.com/office/drawing/2014/main" id="{68EE7B73-F851-470D-D9AF-33C19BC50C1D}"/>
              </a:ext>
            </a:extLst>
          </p:cNvPr>
          <p:cNvSpPr txBox="1"/>
          <p:nvPr/>
        </p:nvSpPr>
        <p:spPr>
          <a:xfrm>
            <a:off x="362988" y="3723890"/>
            <a:ext cx="4972689"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000">
                <a:latin typeface="Consolas"/>
              </a:rPr>
              <a:t>Fig 9: Removing quotations from HCAHPS Question and Answer Columns</a:t>
            </a:r>
          </a:p>
        </p:txBody>
      </p:sp>
      <p:sp>
        <p:nvSpPr>
          <p:cNvPr id="9" name="TextBox 8">
            <a:extLst>
              <a:ext uri="{FF2B5EF4-FFF2-40B4-BE49-F238E27FC236}">
                <a16:creationId xmlns:a16="http://schemas.microsoft.com/office/drawing/2014/main" id="{461B4380-C779-5080-1306-5E3D8311BAC1}"/>
              </a:ext>
            </a:extLst>
          </p:cNvPr>
          <p:cNvSpPr txBox="1"/>
          <p:nvPr/>
        </p:nvSpPr>
        <p:spPr>
          <a:xfrm>
            <a:off x="432813" y="6361880"/>
            <a:ext cx="4958316"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000">
                <a:latin typeface="Consolas"/>
              </a:rPr>
              <a:t>Fig 10: Counting Occurrence of words in the HCAHPS Answer Columns</a:t>
            </a:r>
          </a:p>
        </p:txBody>
      </p:sp>
      <p:sp>
        <p:nvSpPr>
          <p:cNvPr id="10" name="TextBox 9">
            <a:extLst>
              <a:ext uri="{FF2B5EF4-FFF2-40B4-BE49-F238E27FC236}">
                <a16:creationId xmlns:a16="http://schemas.microsoft.com/office/drawing/2014/main" id="{C99A8E8E-1A6D-D939-0963-09460EC27196}"/>
              </a:ext>
            </a:extLst>
          </p:cNvPr>
          <p:cNvSpPr txBox="1"/>
          <p:nvPr/>
        </p:nvSpPr>
        <p:spPr>
          <a:xfrm>
            <a:off x="6628359" y="6449166"/>
            <a:ext cx="4153394"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000">
                <a:latin typeface="Consolas"/>
              </a:rPr>
              <a:t>Fig 11: Word Cloud for HCAHPS Answer Description Column</a:t>
            </a:r>
          </a:p>
        </p:txBody>
      </p:sp>
      <p:pic>
        <p:nvPicPr>
          <p:cNvPr id="7" name="Picture 6" descr="A black and white sign with white text&#10;&#10;Description automatically generated">
            <a:extLst>
              <a:ext uri="{FF2B5EF4-FFF2-40B4-BE49-F238E27FC236}">
                <a16:creationId xmlns:a16="http://schemas.microsoft.com/office/drawing/2014/main" id="{1318AD9E-7097-AEE4-08B6-C328812E666D}"/>
              </a:ext>
            </a:extLst>
          </p:cNvPr>
          <p:cNvPicPr>
            <a:picLocks noChangeAspect="1"/>
          </p:cNvPicPr>
          <p:nvPr/>
        </p:nvPicPr>
        <p:blipFill>
          <a:blip r:embed="rId6"/>
          <a:stretch>
            <a:fillRect/>
          </a:stretch>
        </p:blipFill>
        <p:spPr>
          <a:xfrm>
            <a:off x="10148361" y="17790"/>
            <a:ext cx="1775222" cy="991205"/>
          </a:xfrm>
          <a:prstGeom prst="rect">
            <a:avLst/>
          </a:prstGeom>
        </p:spPr>
      </p:pic>
      <p:sp>
        <p:nvSpPr>
          <p:cNvPr id="11" name="TextBox 10">
            <a:extLst>
              <a:ext uri="{FF2B5EF4-FFF2-40B4-BE49-F238E27FC236}">
                <a16:creationId xmlns:a16="http://schemas.microsoft.com/office/drawing/2014/main" id="{41C7C739-0F15-C7F8-E1BB-19AD52897A44}"/>
              </a:ext>
            </a:extLst>
          </p:cNvPr>
          <p:cNvSpPr txBox="1"/>
          <p:nvPr/>
        </p:nvSpPr>
        <p:spPr>
          <a:xfrm>
            <a:off x="176737" y="264316"/>
            <a:ext cx="3332518"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a:t>Jamiu Arogundade - 240024714</a:t>
            </a:r>
          </a:p>
        </p:txBody>
      </p:sp>
    </p:spTree>
    <p:extLst>
      <p:ext uri="{BB962C8B-B14F-4D97-AF65-F5344CB8AC3E}">
        <p14:creationId xmlns:p14="http://schemas.microsoft.com/office/powerpoint/2010/main" val="29715028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2">
            <a:extLst>
              <a:ext uri="{FF2B5EF4-FFF2-40B4-BE49-F238E27FC236}">
                <a16:creationId xmlns:a16="http://schemas.microsoft.com/office/drawing/2014/main" id="{A46CDF38-D833-CCBF-8A32-D0D8209A5CA6}"/>
              </a:ext>
            </a:extLst>
          </p:cNvPr>
          <p:cNvSpPr>
            <a:spLocks noGrp="1"/>
          </p:cNvSpPr>
          <p:nvPr>
            <p:ph type="title"/>
          </p:nvPr>
        </p:nvSpPr>
        <p:spPr>
          <a:xfrm>
            <a:off x="2663980" y="262659"/>
            <a:ext cx="6992730" cy="608478"/>
          </a:xfrm>
        </p:spPr>
        <p:txBody>
          <a:bodyPr vert="horz" lIns="91440" tIns="45720" rIns="91440" bIns="45720" rtlCol="0" anchor="b">
            <a:noAutofit/>
          </a:bodyPr>
          <a:lstStyle/>
          <a:p>
            <a:pPr algn="ctr"/>
            <a:r>
              <a:rPr lang="en-US" sz="2800" i="1">
                <a:latin typeface="Consolas"/>
                <a:ea typeface="+mj-lt"/>
                <a:cs typeface="+mj-lt"/>
              </a:rPr>
              <a:t>Data Cleaning and Preparation</a:t>
            </a:r>
            <a:endParaRPr lang="en-US" sz="2800" i="1">
              <a:latin typeface="Consolas"/>
            </a:endParaRPr>
          </a:p>
        </p:txBody>
      </p:sp>
      <p:sp>
        <p:nvSpPr>
          <p:cNvPr id="3" name="TextBox 2">
            <a:extLst>
              <a:ext uri="{FF2B5EF4-FFF2-40B4-BE49-F238E27FC236}">
                <a16:creationId xmlns:a16="http://schemas.microsoft.com/office/drawing/2014/main" id="{6D10785B-D7F0-9A01-CD93-FD0C5A9FDD6A}"/>
              </a:ext>
            </a:extLst>
          </p:cNvPr>
          <p:cNvSpPr txBox="1"/>
          <p:nvPr/>
        </p:nvSpPr>
        <p:spPr>
          <a:xfrm>
            <a:off x="1661100" y="6361880"/>
            <a:ext cx="2270451"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000">
                <a:latin typeface="Consolas"/>
              </a:rPr>
              <a:t>Fig 13: Merged Hospital Types</a:t>
            </a:r>
          </a:p>
        </p:txBody>
      </p:sp>
      <p:pic>
        <p:nvPicPr>
          <p:cNvPr id="4" name="Picture 3" descr="A screenshot of a computer&#10;&#10;Description automatically generated">
            <a:extLst>
              <a:ext uri="{FF2B5EF4-FFF2-40B4-BE49-F238E27FC236}">
                <a16:creationId xmlns:a16="http://schemas.microsoft.com/office/drawing/2014/main" id="{949B2186-52E0-8C64-3B88-573850E47C3C}"/>
              </a:ext>
            </a:extLst>
          </p:cNvPr>
          <p:cNvPicPr>
            <a:picLocks noChangeAspect="1"/>
          </p:cNvPicPr>
          <p:nvPr/>
        </p:nvPicPr>
        <p:blipFill rotWithShape="1">
          <a:blip r:embed="rId3"/>
          <a:srcRect t="11222" r="-824" b="-2191"/>
          <a:stretch/>
        </p:blipFill>
        <p:spPr>
          <a:xfrm>
            <a:off x="297874" y="3936811"/>
            <a:ext cx="5088506" cy="2489178"/>
          </a:xfrm>
          <a:prstGeom prst="rect">
            <a:avLst/>
          </a:prstGeom>
        </p:spPr>
      </p:pic>
      <p:pic>
        <p:nvPicPr>
          <p:cNvPr id="5" name="Picture 4" descr="A screenshot of a computer program&#10;&#10;Description automatically generated">
            <a:extLst>
              <a:ext uri="{FF2B5EF4-FFF2-40B4-BE49-F238E27FC236}">
                <a16:creationId xmlns:a16="http://schemas.microsoft.com/office/drawing/2014/main" id="{F2A35324-B6C1-4E22-1830-A23576007B58}"/>
              </a:ext>
            </a:extLst>
          </p:cNvPr>
          <p:cNvPicPr>
            <a:picLocks noChangeAspect="1"/>
          </p:cNvPicPr>
          <p:nvPr/>
        </p:nvPicPr>
        <p:blipFill rotWithShape="1">
          <a:blip r:embed="rId4"/>
          <a:srcRect l="107" t="5245" b="1415"/>
          <a:stretch/>
        </p:blipFill>
        <p:spPr>
          <a:xfrm>
            <a:off x="6524046" y="1028620"/>
            <a:ext cx="5324537" cy="3840751"/>
          </a:xfrm>
          <a:prstGeom prst="rect">
            <a:avLst/>
          </a:prstGeom>
        </p:spPr>
      </p:pic>
      <p:pic>
        <p:nvPicPr>
          <p:cNvPr id="6" name="Picture 5" descr="A screenshot of a computer code&#10;&#10;Description automatically generated">
            <a:extLst>
              <a:ext uri="{FF2B5EF4-FFF2-40B4-BE49-F238E27FC236}">
                <a16:creationId xmlns:a16="http://schemas.microsoft.com/office/drawing/2014/main" id="{62AFB9D5-5F48-176D-4EC1-FFC104941EF9}"/>
              </a:ext>
            </a:extLst>
          </p:cNvPr>
          <p:cNvPicPr>
            <a:picLocks noChangeAspect="1"/>
          </p:cNvPicPr>
          <p:nvPr/>
        </p:nvPicPr>
        <p:blipFill>
          <a:blip r:embed="rId5"/>
          <a:stretch>
            <a:fillRect/>
          </a:stretch>
        </p:blipFill>
        <p:spPr>
          <a:xfrm>
            <a:off x="6537769" y="5100861"/>
            <a:ext cx="5256968" cy="1377170"/>
          </a:xfrm>
          <a:prstGeom prst="rect">
            <a:avLst/>
          </a:prstGeom>
        </p:spPr>
      </p:pic>
      <p:pic>
        <p:nvPicPr>
          <p:cNvPr id="9" name="Picture 8" descr="A screenshot of a computer program&#10;&#10;Description automatically generated">
            <a:extLst>
              <a:ext uri="{FF2B5EF4-FFF2-40B4-BE49-F238E27FC236}">
                <a16:creationId xmlns:a16="http://schemas.microsoft.com/office/drawing/2014/main" id="{78558044-3D3C-940B-A060-0DCF7FEDDA6C}"/>
              </a:ext>
            </a:extLst>
          </p:cNvPr>
          <p:cNvPicPr>
            <a:picLocks noChangeAspect="1"/>
          </p:cNvPicPr>
          <p:nvPr/>
        </p:nvPicPr>
        <p:blipFill>
          <a:blip r:embed="rId6"/>
          <a:stretch>
            <a:fillRect/>
          </a:stretch>
        </p:blipFill>
        <p:spPr>
          <a:xfrm>
            <a:off x="297213" y="1035243"/>
            <a:ext cx="6089651" cy="2497684"/>
          </a:xfrm>
          <a:prstGeom prst="rect">
            <a:avLst/>
          </a:prstGeom>
        </p:spPr>
      </p:pic>
      <p:sp>
        <p:nvSpPr>
          <p:cNvPr id="13" name="TextBox 12">
            <a:extLst>
              <a:ext uri="{FF2B5EF4-FFF2-40B4-BE49-F238E27FC236}">
                <a16:creationId xmlns:a16="http://schemas.microsoft.com/office/drawing/2014/main" id="{453C28B7-E645-BBAD-CE62-8B0166690210}"/>
              </a:ext>
            </a:extLst>
          </p:cNvPr>
          <p:cNvSpPr txBox="1"/>
          <p:nvPr/>
        </p:nvSpPr>
        <p:spPr>
          <a:xfrm>
            <a:off x="853460" y="3492188"/>
            <a:ext cx="4958316"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000">
                <a:latin typeface="Consolas"/>
              </a:rPr>
              <a:t>Fig 12: Dropped rows with stop words in the HCAHPS Answer Columns</a:t>
            </a:r>
          </a:p>
        </p:txBody>
      </p:sp>
      <p:sp>
        <p:nvSpPr>
          <p:cNvPr id="14" name="TextBox 13">
            <a:extLst>
              <a:ext uri="{FF2B5EF4-FFF2-40B4-BE49-F238E27FC236}">
                <a16:creationId xmlns:a16="http://schemas.microsoft.com/office/drawing/2014/main" id="{77C26839-0DA2-93D6-797E-E63481DAA8B3}"/>
              </a:ext>
            </a:extLst>
          </p:cNvPr>
          <p:cNvSpPr txBox="1"/>
          <p:nvPr/>
        </p:nvSpPr>
        <p:spPr>
          <a:xfrm>
            <a:off x="7430826" y="4796900"/>
            <a:ext cx="362157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000">
                <a:latin typeface="Consolas"/>
              </a:rPr>
              <a:t>Fig 14: New column for Hospital Ownership Group</a:t>
            </a:r>
          </a:p>
        </p:txBody>
      </p:sp>
      <p:sp>
        <p:nvSpPr>
          <p:cNvPr id="15" name="TextBox 14">
            <a:extLst>
              <a:ext uri="{FF2B5EF4-FFF2-40B4-BE49-F238E27FC236}">
                <a16:creationId xmlns:a16="http://schemas.microsoft.com/office/drawing/2014/main" id="{37C6C8C9-3221-AAF0-B2D7-E98D1E2F58E8}"/>
              </a:ext>
            </a:extLst>
          </p:cNvPr>
          <p:cNvSpPr txBox="1"/>
          <p:nvPr/>
        </p:nvSpPr>
        <p:spPr>
          <a:xfrm>
            <a:off x="7073564" y="6451720"/>
            <a:ext cx="434025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000">
                <a:latin typeface="Consolas"/>
              </a:rPr>
              <a:t>Fig 15: Renamed comparisons columns values for readability</a:t>
            </a:r>
          </a:p>
        </p:txBody>
      </p:sp>
      <p:pic>
        <p:nvPicPr>
          <p:cNvPr id="7" name="Picture 6" descr="A black and white sign with white text&#10;&#10;Description automatically generated">
            <a:extLst>
              <a:ext uri="{FF2B5EF4-FFF2-40B4-BE49-F238E27FC236}">
                <a16:creationId xmlns:a16="http://schemas.microsoft.com/office/drawing/2014/main" id="{032D4D62-4BF1-EF18-095A-4C0260398A4A}"/>
              </a:ext>
            </a:extLst>
          </p:cNvPr>
          <p:cNvPicPr>
            <a:picLocks noChangeAspect="1"/>
          </p:cNvPicPr>
          <p:nvPr/>
        </p:nvPicPr>
        <p:blipFill>
          <a:blip r:embed="rId7"/>
          <a:stretch>
            <a:fillRect/>
          </a:stretch>
        </p:blipFill>
        <p:spPr>
          <a:xfrm>
            <a:off x="10148361" y="17790"/>
            <a:ext cx="1775222" cy="991205"/>
          </a:xfrm>
          <a:prstGeom prst="rect">
            <a:avLst/>
          </a:prstGeom>
        </p:spPr>
      </p:pic>
      <p:sp>
        <p:nvSpPr>
          <p:cNvPr id="10" name="TextBox 9">
            <a:extLst>
              <a:ext uri="{FF2B5EF4-FFF2-40B4-BE49-F238E27FC236}">
                <a16:creationId xmlns:a16="http://schemas.microsoft.com/office/drawing/2014/main" id="{5ADC31EA-60B8-D2FF-29B3-EFB7B6B806C1}"/>
              </a:ext>
            </a:extLst>
          </p:cNvPr>
          <p:cNvSpPr txBox="1"/>
          <p:nvPr/>
        </p:nvSpPr>
        <p:spPr>
          <a:xfrm>
            <a:off x="21436" y="94853"/>
            <a:ext cx="3332518"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a:t>Jamiu Arogundade - 240024714</a:t>
            </a:r>
          </a:p>
        </p:txBody>
      </p:sp>
    </p:spTree>
    <p:extLst>
      <p:ext uri="{BB962C8B-B14F-4D97-AF65-F5344CB8AC3E}">
        <p14:creationId xmlns:p14="http://schemas.microsoft.com/office/powerpoint/2010/main" val="18550601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vert="horz" lIns="91440" tIns="45720" rIns="91440" bIns="45720" rtlCol="0" anchor="b">
            <a:normAutofit/>
          </a:bodyPr>
          <a:lstStyle/>
          <a:p>
            <a:r>
              <a:rPr lang="en-US"/>
              <a:t>    </a:t>
            </a:r>
            <a:r>
              <a:rPr lang="en-US" i="1"/>
              <a:t>Sentiment Analysis with VADER</a:t>
            </a:r>
          </a:p>
        </p:txBody>
      </p:sp>
      <p:sp>
        <p:nvSpPr>
          <p:cNvPr id="4" name="TextBox 3">
            <a:extLst>
              <a:ext uri="{FF2B5EF4-FFF2-40B4-BE49-F238E27FC236}">
                <a16:creationId xmlns:a16="http://schemas.microsoft.com/office/drawing/2014/main" id="{C477E9F0-D296-D63E-515F-6719286297CC}"/>
              </a:ext>
            </a:extLst>
          </p:cNvPr>
          <p:cNvSpPr txBox="1"/>
          <p:nvPr/>
        </p:nvSpPr>
        <p:spPr>
          <a:xfrm>
            <a:off x="1292436" y="1674963"/>
            <a:ext cx="4649576" cy="396527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74320" indent="-274320">
              <a:lnSpc>
                <a:spcPct val="90000"/>
              </a:lnSpc>
              <a:spcBef>
                <a:spcPts val="1800"/>
              </a:spcBef>
              <a:buSzPct val="100000"/>
              <a:buFont typeface="Arial" pitchFamily="34" charset="0"/>
              <a:buChar char="▪"/>
            </a:pPr>
            <a:r>
              <a:rPr lang="en-US" sz="2400"/>
              <a:t>VADER (Valence Aware Dictionary and </a:t>
            </a:r>
            <a:r>
              <a:rPr lang="en-US" sz="2400" err="1"/>
              <a:t>sEntiment</a:t>
            </a:r>
            <a:r>
              <a:rPr lang="en-US" sz="2400"/>
              <a:t> Reasoner) is a lexicon and rule-based sentiment analysis tool that is specifically attuned to sentiments expressed in social media and works well on texts from other domains.</a:t>
            </a:r>
          </a:p>
          <a:p>
            <a:pPr>
              <a:lnSpc>
                <a:spcPct val="90000"/>
              </a:lnSpc>
              <a:spcBef>
                <a:spcPts val="1800"/>
              </a:spcBef>
              <a:buSzPct val="100000"/>
            </a:pPr>
            <a:r>
              <a:rPr lang="en-US" sz="1100" b="1" i="1">
                <a:latin typeface="Consolas"/>
                <a:ea typeface="+mn-lt"/>
                <a:cs typeface="+mn-lt"/>
              </a:rPr>
              <a:t>Hutto, C.J. &amp; Gilbert, E.E. (2014). VADER: A Parsimonious Rule-based Model for Sentiment Analysis of Social Media Text. Eighth International Conference on Weblogs and Social Media (ICWSM-14). Ann Arbor, MI, June 2014.</a:t>
            </a:r>
            <a:endParaRPr lang="en-US" sz="1100" i="1">
              <a:latin typeface="Consolas"/>
            </a:endParaRPr>
          </a:p>
        </p:txBody>
      </p:sp>
      <p:pic>
        <p:nvPicPr>
          <p:cNvPr id="5" name="Picture 4" descr="Sentiment Analysis: First Steps With Python's NLTK Library">
            <a:extLst>
              <a:ext uri="{FF2B5EF4-FFF2-40B4-BE49-F238E27FC236}">
                <a16:creationId xmlns:a16="http://schemas.microsoft.com/office/drawing/2014/main" id="{9EC3ABDE-CE12-FF30-2B4F-6EC8200E89A3}"/>
              </a:ext>
            </a:extLst>
          </p:cNvPr>
          <p:cNvPicPr>
            <a:picLocks noChangeAspect="1"/>
          </p:cNvPicPr>
          <p:nvPr/>
        </p:nvPicPr>
        <p:blipFill>
          <a:blip r:embed="rId2"/>
          <a:stretch>
            <a:fillRect/>
          </a:stretch>
        </p:blipFill>
        <p:spPr>
          <a:xfrm>
            <a:off x="6246815" y="2061248"/>
            <a:ext cx="5713223" cy="3204890"/>
          </a:xfrm>
          <a:prstGeom prst="rect">
            <a:avLst/>
          </a:prstGeom>
          <a:noFill/>
        </p:spPr>
      </p:pic>
      <p:sp>
        <p:nvSpPr>
          <p:cNvPr id="6" name="TextBox 5">
            <a:extLst>
              <a:ext uri="{FF2B5EF4-FFF2-40B4-BE49-F238E27FC236}">
                <a16:creationId xmlns:a16="http://schemas.microsoft.com/office/drawing/2014/main" id="{8B8174B7-706D-9E12-FDC5-597752BBFBA5}"/>
              </a:ext>
            </a:extLst>
          </p:cNvPr>
          <p:cNvSpPr txBox="1"/>
          <p:nvPr/>
        </p:nvSpPr>
        <p:spPr>
          <a:xfrm>
            <a:off x="7274142" y="5202414"/>
            <a:ext cx="3581113"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000">
                <a:ea typeface="+mn-lt"/>
                <a:cs typeface="+mn-lt"/>
              </a:rPr>
              <a:t>Fig 16:  https://realpython.com/python-nltk-sentiment-analysis/</a:t>
            </a:r>
            <a:endParaRPr lang="en-US" sz="1000"/>
          </a:p>
        </p:txBody>
      </p:sp>
      <p:sp>
        <p:nvSpPr>
          <p:cNvPr id="3" name="TextBox 2">
            <a:extLst>
              <a:ext uri="{FF2B5EF4-FFF2-40B4-BE49-F238E27FC236}">
                <a16:creationId xmlns:a16="http://schemas.microsoft.com/office/drawing/2014/main" id="{E605C299-A8E6-618D-13E5-C3EA8E4FBD6D}"/>
              </a:ext>
            </a:extLst>
          </p:cNvPr>
          <p:cNvSpPr txBox="1"/>
          <p:nvPr/>
        </p:nvSpPr>
        <p:spPr>
          <a:xfrm>
            <a:off x="176737" y="264316"/>
            <a:ext cx="3332518"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a:t>Jamiu Arogundade - 240024714</a:t>
            </a:r>
          </a:p>
        </p:txBody>
      </p:sp>
      <p:pic>
        <p:nvPicPr>
          <p:cNvPr id="8" name="Picture 7" descr="A black and white sign with white text&#10;&#10;Description automatically generated">
            <a:extLst>
              <a:ext uri="{FF2B5EF4-FFF2-40B4-BE49-F238E27FC236}">
                <a16:creationId xmlns:a16="http://schemas.microsoft.com/office/drawing/2014/main" id="{6DB44ED9-2FF7-924A-6FD4-DB81A8EDF7CA}"/>
              </a:ext>
            </a:extLst>
          </p:cNvPr>
          <p:cNvPicPr>
            <a:picLocks noChangeAspect="1"/>
          </p:cNvPicPr>
          <p:nvPr/>
        </p:nvPicPr>
        <p:blipFill>
          <a:blip r:embed="rId3"/>
          <a:stretch>
            <a:fillRect/>
          </a:stretch>
        </p:blipFill>
        <p:spPr>
          <a:xfrm>
            <a:off x="10148361" y="17790"/>
            <a:ext cx="1775222" cy="991205"/>
          </a:xfrm>
          <a:prstGeom prst="rect">
            <a:avLst/>
          </a:prstGeom>
        </p:spPr>
      </p:pic>
    </p:spTree>
    <p:extLst>
      <p:ext uri="{BB962C8B-B14F-4D97-AF65-F5344CB8AC3E}">
        <p14:creationId xmlns:p14="http://schemas.microsoft.com/office/powerpoint/2010/main" val="22158949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229C99-2EC4-6098-E323-D096D5C20D7E}"/>
              </a:ext>
            </a:extLst>
          </p:cNvPr>
          <p:cNvSpPr txBox="1"/>
          <p:nvPr/>
        </p:nvSpPr>
        <p:spPr>
          <a:xfrm>
            <a:off x="2805482" y="478288"/>
            <a:ext cx="9143998" cy="54631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3200" i="1">
                <a:latin typeface="+mj-lt"/>
                <a:ea typeface="+mj-ea"/>
                <a:cs typeface="+mj-cs"/>
              </a:rPr>
              <a:t> Sentiment Analysis with VADER</a:t>
            </a:r>
          </a:p>
        </p:txBody>
      </p:sp>
      <p:pic>
        <p:nvPicPr>
          <p:cNvPr id="7" name="Picture 6" descr="A screenshot of a computer&#10;&#10;Description automatically generated">
            <a:extLst>
              <a:ext uri="{FF2B5EF4-FFF2-40B4-BE49-F238E27FC236}">
                <a16:creationId xmlns:a16="http://schemas.microsoft.com/office/drawing/2014/main" id="{4A98CAE4-F185-9BAB-FA32-97649D9825BB}"/>
              </a:ext>
            </a:extLst>
          </p:cNvPr>
          <p:cNvPicPr>
            <a:picLocks noChangeAspect="1"/>
          </p:cNvPicPr>
          <p:nvPr/>
        </p:nvPicPr>
        <p:blipFill>
          <a:blip r:embed="rId2"/>
          <a:stretch>
            <a:fillRect/>
          </a:stretch>
        </p:blipFill>
        <p:spPr>
          <a:xfrm>
            <a:off x="118396" y="1016423"/>
            <a:ext cx="6959212" cy="2782304"/>
          </a:xfrm>
          <a:prstGeom prst="rect">
            <a:avLst/>
          </a:prstGeom>
          <a:noFill/>
        </p:spPr>
      </p:pic>
      <p:sp>
        <p:nvSpPr>
          <p:cNvPr id="8" name="TextBox 7">
            <a:extLst>
              <a:ext uri="{FF2B5EF4-FFF2-40B4-BE49-F238E27FC236}">
                <a16:creationId xmlns:a16="http://schemas.microsoft.com/office/drawing/2014/main" id="{7701C800-0445-1781-1B27-F396EF38EEC0}"/>
              </a:ext>
            </a:extLst>
          </p:cNvPr>
          <p:cNvSpPr txBox="1"/>
          <p:nvPr/>
        </p:nvSpPr>
        <p:spPr>
          <a:xfrm>
            <a:off x="1642737" y="3750390"/>
            <a:ext cx="3476253"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000" i="1">
                <a:latin typeface="Consolas"/>
              </a:rPr>
              <a:t>    Fig 17: Calculating the sentiment scores.</a:t>
            </a:r>
          </a:p>
        </p:txBody>
      </p:sp>
      <p:sp>
        <p:nvSpPr>
          <p:cNvPr id="4" name="TextBox 3">
            <a:extLst>
              <a:ext uri="{FF2B5EF4-FFF2-40B4-BE49-F238E27FC236}">
                <a16:creationId xmlns:a16="http://schemas.microsoft.com/office/drawing/2014/main" id="{64DB8D30-1D1A-43C3-52E6-A6E683E5E026}"/>
              </a:ext>
            </a:extLst>
          </p:cNvPr>
          <p:cNvSpPr txBox="1"/>
          <p:nvPr/>
        </p:nvSpPr>
        <p:spPr>
          <a:xfrm>
            <a:off x="176737" y="151341"/>
            <a:ext cx="3332518"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a:t>Jamiu Arogundade - 240024714</a:t>
            </a:r>
          </a:p>
        </p:txBody>
      </p:sp>
      <p:pic>
        <p:nvPicPr>
          <p:cNvPr id="3" name="Picture 2" descr="A screenshot of a computer program&#10;&#10;Description automatically generated">
            <a:extLst>
              <a:ext uri="{FF2B5EF4-FFF2-40B4-BE49-F238E27FC236}">
                <a16:creationId xmlns:a16="http://schemas.microsoft.com/office/drawing/2014/main" id="{FFFA6F5B-0D11-CAB9-6079-61CA8756D455}"/>
              </a:ext>
            </a:extLst>
          </p:cNvPr>
          <p:cNvPicPr>
            <a:picLocks noChangeAspect="1"/>
          </p:cNvPicPr>
          <p:nvPr/>
        </p:nvPicPr>
        <p:blipFill>
          <a:blip r:embed="rId3"/>
          <a:stretch>
            <a:fillRect/>
          </a:stretch>
        </p:blipFill>
        <p:spPr>
          <a:xfrm>
            <a:off x="117952" y="3998236"/>
            <a:ext cx="6907962" cy="2477400"/>
          </a:xfrm>
          <a:prstGeom prst="rect">
            <a:avLst/>
          </a:prstGeom>
        </p:spPr>
      </p:pic>
      <p:sp>
        <p:nvSpPr>
          <p:cNvPr id="5" name="TextBox 7">
            <a:extLst>
              <a:ext uri="{FF2B5EF4-FFF2-40B4-BE49-F238E27FC236}">
                <a16:creationId xmlns:a16="http://schemas.microsoft.com/office/drawing/2014/main" id="{7701C800-0445-1781-1B27-F396EF38EEC0}"/>
              </a:ext>
            </a:extLst>
          </p:cNvPr>
          <p:cNvSpPr txBox="1"/>
          <p:nvPr/>
        </p:nvSpPr>
        <p:spPr>
          <a:xfrm>
            <a:off x="1968808" y="6447932"/>
            <a:ext cx="3375637" cy="2308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1000" i="1">
                <a:latin typeface="Consolas"/>
              </a:rPr>
              <a:t>Fig 18: New column for Sentiment Categories.</a:t>
            </a:r>
          </a:p>
        </p:txBody>
      </p:sp>
      <p:pic>
        <p:nvPicPr>
          <p:cNvPr id="6" name="Picture 5" descr="A screenshot of a computer program&#10;&#10;Description automatically generated">
            <a:extLst>
              <a:ext uri="{FF2B5EF4-FFF2-40B4-BE49-F238E27FC236}">
                <a16:creationId xmlns:a16="http://schemas.microsoft.com/office/drawing/2014/main" id="{22A0B2B5-595B-1D6F-C0A4-7B60E492A619}"/>
              </a:ext>
            </a:extLst>
          </p:cNvPr>
          <p:cNvPicPr>
            <a:picLocks noChangeAspect="1"/>
          </p:cNvPicPr>
          <p:nvPr/>
        </p:nvPicPr>
        <p:blipFill rotWithShape="1">
          <a:blip r:embed="rId4"/>
          <a:srcRect l="44" t="-77" r="26838" b="20000"/>
          <a:stretch/>
        </p:blipFill>
        <p:spPr>
          <a:xfrm>
            <a:off x="7090767" y="1023374"/>
            <a:ext cx="4760727" cy="2768895"/>
          </a:xfrm>
          <a:prstGeom prst="rect">
            <a:avLst/>
          </a:prstGeom>
        </p:spPr>
      </p:pic>
      <p:sp>
        <p:nvSpPr>
          <p:cNvPr id="10" name="TextBox 7">
            <a:extLst>
              <a:ext uri="{FF2B5EF4-FFF2-40B4-BE49-F238E27FC236}">
                <a16:creationId xmlns:a16="http://schemas.microsoft.com/office/drawing/2014/main" id="{7701C800-0445-1781-1B27-F396EF38EEC0}"/>
              </a:ext>
            </a:extLst>
          </p:cNvPr>
          <p:cNvSpPr txBox="1"/>
          <p:nvPr/>
        </p:nvSpPr>
        <p:spPr>
          <a:xfrm>
            <a:off x="8127535" y="3749878"/>
            <a:ext cx="3001923" cy="2308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1000" i="1">
                <a:latin typeface="Consolas"/>
              </a:rPr>
              <a:t>Fig 19: New column for Sentiment Value.</a:t>
            </a:r>
          </a:p>
        </p:txBody>
      </p:sp>
      <p:pic>
        <p:nvPicPr>
          <p:cNvPr id="11" name="Picture 10" descr="A table with black text&#10;&#10;Description automatically generated">
            <a:extLst>
              <a:ext uri="{FF2B5EF4-FFF2-40B4-BE49-F238E27FC236}">
                <a16:creationId xmlns:a16="http://schemas.microsoft.com/office/drawing/2014/main" id="{083AB8E8-E1D8-DBC1-7763-6DDFE0C74E21}"/>
              </a:ext>
            </a:extLst>
          </p:cNvPr>
          <p:cNvPicPr>
            <a:picLocks noChangeAspect="1"/>
          </p:cNvPicPr>
          <p:nvPr/>
        </p:nvPicPr>
        <p:blipFill>
          <a:blip r:embed="rId5"/>
          <a:stretch>
            <a:fillRect/>
          </a:stretch>
        </p:blipFill>
        <p:spPr>
          <a:xfrm>
            <a:off x="7099847" y="3982180"/>
            <a:ext cx="4773659" cy="2489439"/>
          </a:xfrm>
          <a:prstGeom prst="rect">
            <a:avLst/>
          </a:prstGeom>
        </p:spPr>
      </p:pic>
      <p:sp>
        <p:nvSpPr>
          <p:cNvPr id="12" name="TextBox 7">
            <a:extLst>
              <a:ext uri="{FF2B5EF4-FFF2-40B4-BE49-F238E27FC236}">
                <a16:creationId xmlns:a16="http://schemas.microsoft.com/office/drawing/2014/main" id="{7701C800-0445-1781-1B27-F396EF38EEC0}"/>
              </a:ext>
            </a:extLst>
          </p:cNvPr>
          <p:cNvSpPr txBox="1"/>
          <p:nvPr/>
        </p:nvSpPr>
        <p:spPr>
          <a:xfrm>
            <a:off x="7660247" y="6433810"/>
            <a:ext cx="3720603" cy="2308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1000" i="1">
                <a:latin typeface="Consolas"/>
              </a:rPr>
              <a:t>Fig 20: Top 10 Data frame for Sentiment Analysis.</a:t>
            </a:r>
          </a:p>
        </p:txBody>
      </p:sp>
      <p:pic>
        <p:nvPicPr>
          <p:cNvPr id="13" name="Picture 12" descr="A black and white sign with white text&#10;&#10;Description automatically generated">
            <a:extLst>
              <a:ext uri="{FF2B5EF4-FFF2-40B4-BE49-F238E27FC236}">
                <a16:creationId xmlns:a16="http://schemas.microsoft.com/office/drawing/2014/main" id="{AF9A187E-054A-B1AF-17DB-A84AAEECC4B1}"/>
              </a:ext>
            </a:extLst>
          </p:cNvPr>
          <p:cNvPicPr>
            <a:picLocks noChangeAspect="1"/>
          </p:cNvPicPr>
          <p:nvPr/>
        </p:nvPicPr>
        <p:blipFill>
          <a:blip r:embed="rId6"/>
          <a:stretch>
            <a:fillRect/>
          </a:stretch>
        </p:blipFill>
        <p:spPr>
          <a:xfrm>
            <a:off x="10148361" y="17790"/>
            <a:ext cx="1775222" cy="991205"/>
          </a:xfrm>
          <a:prstGeom prst="rect">
            <a:avLst/>
          </a:prstGeom>
        </p:spPr>
      </p:pic>
    </p:spTree>
    <p:extLst>
      <p:ext uri="{BB962C8B-B14F-4D97-AF65-F5344CB8AC3E}">
        <p14:creationId xmlns:p14="http://schemas.microsoft.com/office/powerpoint/2010/main" val="21764557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229C99-2EC4-6098-E323-D096D5C20D7E}"/>
              </a:ext>
            </a:extLst>
          </p:cNvPr>
          <p:cNvSpPr txBox="1"/>
          <p:nvPr/>
        </p:nvSpPr>
        <p:spPr>
          <a:xfrm>
            <a:off x="2727712" y="349009"/>
            <a:ext cx="7189187" cy="56068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3200" i="1">
                <a:latin typeface="+mj-lt"/>
                <a:ea typeface="+mj-ea"/>
                <a:cs typeface="+mj-cs"/>
              </a:rPr>
              <a:t>  Setting Eligibility Criteria</a:t>
            </a:r>
          </a:p>
        </p:txBody>
      </p:sp>
      <p:pic>
        <p:nvPicPr>
          <p:cNvPr id="3" name="Picture 2" descr="A screenshot of a computer program&#10;&#10;Description automatically generated">
            <a:extLst>
              <a:ext uri="{FF2B5EF4-FFF2-40B4-BE49-F238E27FC236}">
                <a16:creationId xmlns:a16="http://schemas.microsoft.com/office/drawing/2014/main" id="{DAAE041D-D40D-31C9-CCFC-379DDCDC4012}"/>
              </a:ext>
            </a:extLst>
          </p:cNvPr>
          <p:cNvPicPr>
            <a:picLocks noChangeAspect="1"/>
          </p:cNvPicPr>
          <p:nvPr/>
        </p:nvPicPr>
        <p:blipFill>
          <a:blip r:embed="rId2"/>
          <a:stretch>
            <a:fillRect/>
          </a:stretch>
        </p:blipFill>
        <p:spPr>
          <a:xfrm>
            <a:off x="856082" y="916076"/>
            <a:ext cx="6205793" cy="2546401"/>
          </a:xfrm>
          <a:prstGeom prst="rect">
            <a:avLst/>
          </a:prstGeom>
          <a:noFill/>
        </p:spPr>
      </p:pic>
      <p:sp>
        <p:nvSpPr>
          <p:cNvPr id="7" name="Text Placeholder 3">
            <a:extLst>
              <a:ext uri="{FF2B5EF4-FFF2-40B4-BE49-F238E27FC236}">
                <a16:creationId xmlns:a16="http://schemas.microsoft.com/office/drawing/2014/main" id="{481493EE-7406-B9B4-56C8-39B7482738AF}"/>
              </a:ext>
            </a:extLst>
          </p:cNvPr>
          <p:cNvSpPr>
            <a:spLocks noGrp="1"/>
          </p:cNvSpPr>
          <p:nvPr/>
        </p:nvSpPr>
        <p:spPr>
          <a:xfrm>
            <a:off x="8115529" y="1014041"/>
            <a:ext cx="3792473" cy="3591463"/>
          </a:xfrm>
          <a:prstGeom prst="rect">
            <a:avLst/>
          </a:prstGeom>
        </p:spPr>
        <p:txBody>
          <a:bodyPr vert="horz" lIns="91440" tIns="45720" rIns="91440" bIns="45720" rtlCol="0" anchor="b">
            <a:normAutofit fontScale="92500" lnSpcReduction="20000"/>
          </a:bodyPr>
          <a:lstStyle>
            <a:lvl1pPr marL="0" indent="0" algn="l" defTabSz="914400" rtl="0" eaLnBrk="1" latinLnBrk="0" hangingPunct="1">
              <a:lnSpc>
                <a:spcPct val="90000"/>
              </a:lnSpc>
              <a:spcBef>
                <a:spcPts val="1200"/>
              </a:spcBef>
              <a:buSzPct val="100000"/>
              <a:buFont typeface="Arial"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9pPr>
          </a:lstStyle>
          <a:p>
            <a:pPr marL="285750" indent="-285750">
              <a:buChar char="•"/>
            </a:pPr>
            <a:r>
              <a:rPr lang="en-US">
                <a:latin typeface="Consolas"/>
                <a:ea typeface="+mn-lt"/>
                <a:cs typeface="+mn-lt"/>
              </a:rPr>
              <a:t> Step 1: Set weight score to columns by their level of importance.</a:t>
            </a:r>
            <a:endParaRPr lang="en-US">
              <a:latin typeface="Consolas"/>
            </a:endParaRPr>
          </a:p>
          <a:p>
            <a:pPr marL="285750" indent="-285750">
              <a:buChar char="•"/>
            </a:pPr>
            <a:r>
              <a:rPr lang="en-US">
                <a:latin typeface="Consolas"/>
                <a:ea typeface="+mn-lt"/>
                <a:cs typeface="+mn-lt"/>
              </a:rPr>
              <a:t>Step 2: Set point scores for values in the columns.</a:t>
            </a:r>
            <a:endParaRPr lang="en-US">
              <a:latin typeface="Consolas"/>
            </a:endParaRPr>
          </a:p>
          <a:p>
            <a:pPr marL="285750" indent="-285750">
              <a:buChar char="•"/>
            </a:pPr>
            <a:r>
              <a:rPr lang="en-US">
                <a:latin typeface="Consolas"/>
                <a:ea typeface="+mn-lt"/>
                <a:cs typeface="+mn-lt"/>
              </a:rPr>
              <a:t>Step 3: Apply point scores to each columns</a:t>
            </a:r>
            <a:endParaRPr lang="en-US">
              <a:latin typeface="Consolas"/>
            </a:endParaRPr>
          </a:p>
          <a:p>
            <a:pPr marL="285750" indent="-285750">
              <a:buChar char="•"/>
            </a:pPr>
            <a:r>
              <a:rPr lang="en-US">
                <a:latin typeface="Consolas"/>
                <a:ea typeface="+mn-lt"/>
                <a:cs typeface="+mn-lt"/>
              </a:rPr>
              <a:t>Step 4: Sum the point scores on each Pointers data frame rows and multiply with the column weighted score.</a:t>
            </a:r>
            <a:endParaRPr lang="en-US">
              <a:latin typeface="Consolas"/>
            </a:endParaRPr>
          </a:p>
          <a:p>
            <a:pPr marL="285750" indent="-285750">
              <a:buChar char="•"/>
            </a:pPr>
            <a:r>
              <a:rPr lang="en-US">
                <a:latin typeface="Consolas"/>
                <a:ea typeface="+mn-lt"/>
                <a:cs typeface="+mn-lt"/>
              </a:rPr>
              <a:t>Step 5: Set threshold to the median of the weighted total point on each row.</a:t>
            </a:r>
            <a:endParaRPr lang="en-US">
              <a:latin typeface="Consolas"/>
            </a:endParaRPr>
          </a:p>
          <a:p>
            <a:pPr marL="285750" indent="-285750">
              <a:buChar char="•"/>
            </a:pPr>
            <a:r>
              <a:rPr lang="en-US">
                <a:latin typeface="Consolas"/>
                <a:ea typeface="+mn-lt"/>
                <a:cs typeface="+mn-lt"/>
              </a:rPr>
              <a:t>Step 6: Set eligibility to 1 if weighted total score is greater than median and 0 if not.</a:t>
            </a:r>
            <a:endParaRPr lang="en-US">
              <a:latin typeface="Consolas"/>
            </a:endParaRPr>
          </a:p>
        </p:txBody>
      </p:sp>
      <p:pic>
        <p:nvPicPr>
          <p:cNvPr id="9" name="Picture 8" descr="A white box with black text&#10;&#10;Description automatically generated">
            <a:extLst>
              <a:ext uri="{FF2B5EF4-FFF2-40B4-BE49-F238E27FC236}">
                <a16:creationId xmlns:a16="http://schemas.microsoft.com/office/drawing/2014/main" id="{8317B85B-4F3F-7A9D-674D-8BDFE12B2A84}"/>
              </a:ext>
            </a:extLst>
          </p:cNvPr>
          <p:cNvPicPr>
            <a:picLocks noChangeAspect="1"/>
          </p:cNvPicPr>
          <p:nvPr/>
        </p:nvPicPr>
        <p:blipFill>
          <a:blip r:embed="rId3"/>
          <a:stretch>
            <a:fillRect/>
          </a:stretch>
        </p:blipFill>
        <p:spPr>
          <a:xfrm>
            <a:off x="8111870" y="4659307"/>
            <a:ext cx="3777747" cy="1744151"/>
          </a:xfrm>
          <a:prstGeom prst="rect">
            <a:avLst/>
          </a:prstGeom>
        </p:spPr>
      </p:pic>
      <p:sp>
        <p:nvSpPr>
          <p:cNvPr id="5" name="TextBox 4">
            <a:extLst>
              <a:ext uri="{FF2B5EF4-FFF2-40B4-BE49-F238E27FC236}">
                <a16:creationId xmlns:a16="http://schemas.microsoft.com/office/drawing/2014/main" id="{9BFE81E5-F58B-4F76-26B7-D6CB02AC05B9}"/>
              </a:ext>
            </a:extLst>
          </p:cNvPr>
          <p:cNvSpPr txBox="1"/>
          <p:nvPr/>
        </p:nvSpPr>
        <p:spPr>
          <a:xfrm>
            <a:off x="176737" y="24243"/>
            <a:ext cx="3332518"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a:t>Jamiu Arogundade - 240024714</a:t>
            </a:r>
          </a:p>
        </p:txBody>
      </p:sp>
      <p:sp>
        <p:nvSpPr>
          <p:cNvPr id="6" name="TextBox 5">
            <a:extLst>
              <a:ext uri="{FF2B5EF4-FFF2-40B4-BE49-F238E27FC236}">
                <a16:creationId xmlns:a16="http://schemas.microsoft.com/office/drawing/2014/main" id="{A1E59FBA-F48D-6435-5E02-6457E415B891}"/>
              </a:ext>
            </a:extLst>
          </p:cNvPr>
          <p:cNvSpPr txBox="1"/>
          <p:nvPr/>
        </p:nvSpPr>
        <p:spPr>
          <a:xfrm>
            <a:off x="2512287" y="3435664"/>
            <a:ext cx="2829441"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000" i="1">
                <a:latin typeface="Consolas"/>
              </a:rPr>
              <a:t>Fig 21: Setting Eligibility Criteria</a:t>
            </a:r>
            <a:r>
              <a:rPr lang="en-US" sz="1000">
                <a:latin typeface="Consolas"/>
              </a:rPr>
              <a:t>​</a:t>
            </a:r>
            <a:endParaRPr lang="en-US" sz="1000"/>
          </a:p>
        </p:txBody>
      </p:sp>
      <p:pic>
        <p:nvPicPr>
          <p:cNvPr id="4" name="Picture 3" descr="Dataframe after cleaning and features engineering">
            <a:extLst>
              <a:ext uri="{FF2B5EF4-FFF2-40B4-BE49-F238E27FC236}">
                <a16:creationId xmlns:a16="http://schemas.microsoft.com/office/drawing/2014/main" id="{D2FF85AE-014E-6690-5372-CDC4CBE80BF8}"/>
              </a:ext>
            </a:extLst>
          </p:cNvPr>
          <p:cNvPicPr>
            <a:picLocks noChangeAspect="1"/>
          </p:cNvPicPr>
          <p:nvPr/>
        </p:nvPicPr>
        <p:blipFill rotWithShape="1">
          <a:blip r:embed="rId4"/>
          <a:srcRect t="10189" b="-861"/>
          <a:stretch/>
        </p:blipFill>
        <p:spPr>
          <a:xfrm>
            <a:off x="856466" y="3664009"/>
            <a:ext cx="6196467" cy="2896536"/>
          </a:xfrm>
          <a:prstGeom prst="rect">
            <a:avLst/>
          </a:prstGeom>
        </p:spPr>
      </p:pic>
      <p:sp>
        <p:nvSpPr>
          <p:cNvPr id="10" name="TextBox 9">
            <a:extLst>
              <a:ext uri="{FF2B5EF4-FFF2-40B4-BE49-F238E27FC236}">
                <a16:creationId xmlns:a16="http://schemas.microsoft.com/office/drawing/2014/main" id="{CA479DC4-AE03-03F6-D473-66FC7E7C3B20}"/>
              </a:ext>
            </a:extLst>
          </p:cNvPr>
          <p:cNvSpPr txBox="1"/>
          <p:nvPr/>
        </p:nvSpPr>
        <p:spPr>
          <a:xfrm>
            <a:off x="2442608" y="6478872"/>
            <a:ext cx="2987550" cy="2399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000" i="1">
                <a:latin typeface="Consolas"/>
              </a:rPr>
              <a:t>Fig 23: Cleaned and prepared data frame</a:t>
            </a:r>
            <a:endParaRPr lang="en-US" sz="1000">
              <a:latin typeface="Consolas"/>
            </a:endParaRPr>
          </a:p>
        </p:txBody>
      </p:sp>
      <p:sp>
        <p:nvSpPr>
          <p:cNvPr id="11" name="TextBox 10">
            <a:extLst>
              <a:ext uri="{FF2B5EF4-FFF2-40B4-BE49-F238E27FC236}">
                <a16:creationId xmlns:a16="http://schemas.microsoft.com/office/drawing/2014/main" id="{6FF50AD0-9D99-2955-0D5C-920B270F4D2F}"/>
              </a:ext>
            </a:extLst>
          </p:cNvPr>
          <p:cNvSpPr txBox="1"/>
          <p:nvPr/>
        </p:nvSpPr>
        <p:spPr>
          <a:xfrm>
            <a:off x="8655992" y="6355764"/>
            <a:ext cx="2685705"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000" i="1">
                <a:latin typeface="Consolas"/>
              </a:rPr>
              <a:t>Fig 22: Eligible for funding values</a:t>
            </a:r>
            <a:endParaRPr lang="en-US" sz="1000">
              <a:latin typeface="Consolas"/>
            </a:endParaRPr>
          </a:p>
        </p:txBody>
      </p:sp>
      <p:pic>
        <p:nvPicPr>
          <p:cNvPr id="12" name="Picture 11" descr="A black and white sign with white text&#10;&#10;Description automatically generated">
            <a:extLst>
              <a:ext uri="{FF2B5EF4-FFF2-40B4-BE49-F238E27FC236}">
                <a16:creationId xmlns:a16="http://schemas.microsoft.com/office/drawing/2014/main" id="{05C58BCC-1586-3989-A4DB-C2FAB72E408C}"/>
              </a:ext>
            </a:extLst>
          </p:cNvPr>
          <p:cNvPicPr>
            <a:picLocks noChangeAspect="1"/>
          </p:cNvPicPr>
          <p:nvPr/>
        </p:nvPicPr>
        <p:blipFill>
          <a:blip r:embed="rId5"/>
          <a:stretch>
            <a:fillRect/>
          </a:stretch>
        </p:blipFill>
        <p:spPr>
          <a:xfrm>
            <a:off x="10148361" y="17790"/>
            <a:ext cx="1775222" cy="991205"/>
          </a:xfrm>
          <a:prstGeom prst="rect">
            <a:avLst/>
          </a:prstGeom>
        </p:spPr>
      </p:pic>
    </p:spTree>
    <p:extLst>
      <p:ext uri="{BB962C8B-B14F-4D97-AF65-F5344CB8AC3E}">
        <p14:creationId xmlns:p14="http://schemas.microsoft.com/office/powerpoint/2010/main" val="16186446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229C99-2EC4-6098-E323-D096D5C20D7E}"/>
              </a:ext>
            </a:extLst>
          </p:cNvPr>
          <p:cNvSpPr txBox="1"/>
          <p:nvPr/>
        </p:nvSpPr>
        <p:spPr>
          <a:xfrm>
            <a:off x="1247230" y="278399"/>
            <a:ext cx="8899646" cy="50317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fontScale="62500" lnSpcReduction="20000"/>
          </a:bodyPr>
          <a:lstStyle/>
          <a:p>
            <a:pPr>
              <a:lnSpc>
                <a:spcPct val="90000"/>
              </a:lnSpc>
              <a:spcBef>
                <a:spcPct val="0"/>
              </a:spcBef>
              <a:spcAft>
                <a:spcPts val="600"/>
              </a:spcAft>
            </a:pPr>
            <a:r>
              <a:rPr lang="en-US" sz="3200" i="1">
                <a:latin typeface="Consolas"/>
                <a:ea typeface="+mj-ea"/>
                <a:cs typeface="+mj-cs"/>
              </a:rPr>
              <a:t>Exporting Cleaned and Processed Data to the Cloud Storage</a:t>
            </a:r>
          </a:p>
        </p:txBody>
      </p:sp>
      <p:pic>
        <p:nvPicPr>
          <p:cNvPr id="3" name="Picture 2" descr="A screenshot of a computer program&#10;&#10;Description automatically generated">
            <a:extLst>
              <a:ext uri="{FF2B5EF4-FFF2-40B4-BE49-F238E27FC236}">
                <a16:creationId xmlns:a16="http://schemas.microsoft.com/office/drawing/2014/main" id="{DAAE041D-D40D-31C9-CCFC-379DDCDC4012}"/>
              </a:ext>
            </a:extLst>
          </p:cNvPr>
          <p:cNvPicPr>
            <a:picLocks noChangeAspect="1"/>
          </p:cNvPicPr>
          <p:nvPr/>
        </p:nvPicPr>
        <p:blipFill rotWithShape="1">
          <a:blip r:embed="rId2"/>
          <a:srcRect t="-244" r="178" b="7650"/>
          <a:stretch/>
        </p:blipFill>
        <p:spPr>
          <a:xfrm>
            <a:off x="1462813" y="860332"/>
            <a:ext cx="8054691" cy="4873883"/>
          </a:xfrm>
          <a:prstGeom prst="rect">
            <a:avLst/>
          </a:prstGeom>
          <a:noFill/>
        </p:spPr>
      </p:pic>
      <p:sp>
        <p:nvSpPr>
          <p:cNvPr id="5" name="TextBox 4">
            <a:extLst>
              <a:ext uri="{FF2B5EF4-FFF2-40B4-BE49-F238E27FC236}">
                <a16:creationId xmlns:a16="http://schemas.microsoft.com/office/drawing/2014/main" id="{9BFE81E5-F58B-4F76-26B7-D6CB02AC05B9}"/>
              </a:ext>
            </a:extLst>
          </p:cNvPr>
          <p:cNvSpPr txBox="1"/>
          <p:nvPr/>
        </p:nvSpPr>
        <p:spPr>
          <a:xfrm>
            <a:off x="176737" y="24243"/>
            <a:ext cx="3332518"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a:t>Jamiu Arogundade - 240024714</a:t>
            </a:r>
          </a:p>
        </p:txBody>
      </p:sp>
      <p:sp>
        <p:nvSpPr>
          <p:cNvPr id="10" name="TextBox 9">
            <a:extLst>
              <a:ext uri="{FF2B5EF4-FFF2-40B4-BE49-F238E27FC236}">
                <a16:creationId xmlns:a16="http://schemas.microsoft.com/office/drawing/2014/main" id="{CA479DC4-AE03-03F6-D473-66FC7E7C3B20}"/>
              </a:ext>
            </a:extLst>
          </p:cNvPr>
          <p:cNvSpPr txBox="1"/>
          <p:nvPr/>
        </p:nvSpPr>
        <p:spPr>
          <a:xfrm>
            <a:off x="2859443" y="5680382"/>
            <a:ext cx="5732909"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000" i="1">
                <a:latin typeface="Consolas"/>
              </a:rPr>
              <a:t>Fig 25: Exporting Cleaned and processed data frame to the Azure Storage Blob</a:t>
            </a:r>
            <a:endParaRPr lang="en-US" sz="1000">
              <a:latin typeface="Consolas"/>
            </a:endParaRPr>
          </a:p>
        </p:txBody>
      </p:sp>
      <p:pic>
        <p:nvPicPr>
          <p:cNvPr id="12" name="Picture 11" descr="A black and white sign with white text&#10;&#10;Description automatically generated">
            <a:extLst>
              <a:ext uri="{FF2B5EF4-FFF2-40B4-BE49-F238E27FC236}">
                <a16:creationId xmlns:a16="http://schemas.microsoft.com/office/drawing/2014/main" id="{05C58BCC-1586-3989-A4DB-C2FAB72E408C}"/>
              </a:ext>
            </a:extLst>
          </p:cNvPr>
          <p:cNvPicPr>
            <a:picLocks noChangeAspect="1"/>
          </p:cNvPicPr>
          <p:nvPr/>
        </p:nvPicPr>
        <p:blipFill>
          <a:blip r:embed="rId3"/>
          <a:stretch>
            <a:fillRect/>
          </a:stretch>
        </p:blipFill>
        <p:spPr>
          <a:xfrm>
            <a:off x="10148361" y="17790"/>
            <a:ext cx="1775222" cy="991205"/>
          </a:xfrm>
          <a:prstGeom prst="rect">
            <a:avLst/>
          </a:prstGeom>
        </p:spPr>
      </p:pic>
    </p:spTree>
    <p:extLst>
      <p:ext uri="{BB962C8B-B14F-4D97-AF65-F5344CB8AC3E}">
        <p14:creationId xmlns:p14="http://schemas.microsoft.com/office/powerpoint/2010/main" val="41520522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78340" y="686923"/>
            <a:ext cx="11002969" cy="709035"/>
          </a:xfrm>
        </p:spPr>
        <p:txBody>
          <a:bodyPr vert="horz" lIns="91440" tIns="45720" rIns="91440" bIns="45720" rtlCol="0" anchor="b">
            <a:noAutofit/>
          </a:bodyPr>
          <a:lstStyle/>
          <a:p>
            <a:pPr algn="ctr"/>
            <a:r>
              <a:rPr lang="en-US" b="1" i="1">
                <a:latin typeface="Consolas"/>
                <a:ea typeface="+mj-lt"/>
                <a:cs typeface="+mj-lt"/>
              </a:rPr>
              <a:t>Microsoft Power BI</a:t>
            </a:r>
            <a:endParaRPr lang="en-US" i="1">
              <a:latin typeface="Consolas"/>
              <a:cs typeface="Arial"/>
            </a:endParaRPr>
          </a:p>
        </p:txBody>
      </p:sp>
      <p:sp>
        <p:nvSpPr>
          <p:cNvPr id="14" name="Content Placeholder 13"/>
          <p:cNvSpPr>
            <a:spLocks noGrp="1"/>
          </p:cNvSpPr>
          <p:nvPr>
            <p:ph idx="1"/>
          </p:nvPr>
        </p:nvSpPr>
        <p:spPr>
          <a:xfrm>
            <a:off x="212283" y="1716346"/>
            <a:ext cx="5861484" cy="5001214"/>
          </a:xfrm>
        </p:spPr>
        <p:txBody>
          <a:bodyPr vert="horz" lIns="91440" tIns="45720" rIns="91440" bIns="45720" rtlCol="0" anchor="t">
            <a:noAutofit/>
          </a:bodyPr>
          <a:lstStyle/>
          <a:p>
            <a:pPr algn="just">
              <a:buFont typeface="Wingdings" pitchFamily="34" charset="0"/>
              <a:buChar char="v"/>
            </a:pPr>
            <a:r>
              <a:rPr lang="en-US" sz="1900" b="1" u="sng">
                <a:solidFill>
                  <a:srgbClr val="FFFFFF"/>
                </a:solidFill>
                <a:latin typeface="Arial"/>
                <a:cs typeface="Arial"/>
              </a:rPr>
              <a:t>Introduction to Power BI:</a:t>
            </a:r>
            <a:r>
              <a:rPr lang="en-US" sz="1900">
                <a:solidFill>
                  <a:srgbClr val="FFFFFF"/>
                </a:solidFill>
                <a:latin typeface="Arial"/>
                <a:cs typeface="Arial"/>
              </a:rPr>
              <a:t> Microsoft</a:t>
            </a:r>
            <a:r>
              <a:rPr lang="en-US" sz="1900">
                <a:solidFill>
                  <a:srgbClr val="FFFFFF"/>
                </a:solidFill>
                <a:latin typeface="Arial"/>
                <a:ea typeface="+mn-lt"/>
                <a:cs typeface="+mn-lt"/>
              </a:rPr>
              <a:t> Power BI is a powerful data visualization tool used for transforming raw data into meaningful insights (Microsoft, 2023).</a:t>
            </a:r>
            <a:endParaRPr lang="en-US" sz="1900" b="1">
              <a:solidFill>
                <a:srgbClr val="FFFFFF"/>
              </a:solidFill>
              <a:latin typeface="Arial"/>
              <a:ea typeface="+mn-lt"/>
              <a:cs typeface="+mn-lt"/>
            </a:endParaRPr>
          </a:p>
          <a:p>
            <a:pPr algn="just">
              <a:buFont typeface="Wingdings" pitchFamily="34" charset="0"/>
              <a:buChar char="v"/>
            </a:pPr>
            <a:r>
              <a:rPr lang="en-US" sz="1900" b="1" u="sng">
                <a:solidFill>
                  <a:srgbClr val="FFFFFF"/>
                </a:solidFill>
                <a:latin typeface="Arial"/>
                <a:ea typeface="+mn-lt"/>
                <a:cs typeface="+mn-lt"/>
              </a:rPr>
              <a:t>Key Features:</a:t>
            </a:r>
            <a:r>
              <a:rPr lang="en-US" sz="1900">
                <a:solidFill>
                  <a:srgbClr val="FFFFFF"/>
                </a:solidFill>
                <a:latin typeface="Arial"/>
                <a:ea typeface="+mn-lt"/>
                <a:cs typeface="+mn-lt"/>
              </a:rPr>
              <a:t> </a:t>
            </a:r>
            <a:endParaRPr lang="en-US" sz="1900">
              <a:solidFill>
                <a:srgbClr val="FFFFFF"/>
              </a:solidFill>
              <a:latin typeface="Arial"/>
              <a:ea typeface="+mn-lt"/>
              <a:cs typeface="Arial"/>
            </a:endParaRPr>
          </a:p>
          <a:p>
            <a:pPr lvl="1" algn="just">
              <a:buFont typeface="Wingdings" pitchFamily="34" charset="0"/>
              <a:buChar char="Ø"/>
            </a:pPr>
            <a:r>
              <a:rPr lang="en-US" sz="1900" b="1">
                <a:solidFill>
                  <a:srgbClr val="FFFFFF"/>
                </a:solidFill>
                <a:latin typeface="Arial"/>
                <a:ea typeface="+mn-lt"/>
                <a:cs typeface="+mn-lt"/>
              </a:rPr>
              <a:t>Extensive Data Connectivity</a:t>
            </a:r>
            <a:r>
              <a:rPr lang="en-US" sz="1900">
                <a:solidFill>
                  <a:srgbClr val="FFFFFF"/>
                </a:solidFill>
                <a:latin typeface="Arial"/>
                <a:ea typeface="+mn-lt"/>
                <a:cs typeface="+mn-lt"/>
              </a:rPr>
              <a:t>: Connects to various data sources like Excel, SQL databases, and cloud services (Microsoft, 2023).</a:t>
            </a:r>
            <a:endParaRPr lang="en-US" sz="1900">
              <a:solidFill>
                <a:srgbClr val="FFFFFF"/>
              </a:solidFill>
              <a:latin typeface="Arial"/>
              <a:ea typeface="+mn-lt"/>
              <a:cs typeface="Arial"/>
            </a:endParaRPr>
          </a:p>
          <a:p>
            <a:pPr lvl="1" algn="just">
              <a:buFont typeface="Wingdings" pitchFamily="34" charset="0"/>
              <a:buChar char="Ø"/>
            </a:pPr>
            <a:r>
              <a:rPr lang="en-US" sz="1900" b="1">
                <a:solidFill>
                  <a:srgbClr val="FFFFFF"/>
                </a:solidFill>
                <a:latin typeface="Arial"/>
                <a:ea typeface="+mn-lt"/>
                <a:cs typeface="+mn-lt"/>
              </a:rPr>
              <a:t>Interactive Dashboards</a:t>
            </a:r>
            <a:r>
              <a:rPr lang="en-US" sz="1900">
                <a:solidFill>
                  <a:srgbClr val="FFFFFF"/>
                </a:solidFill>
                <a:latin typeface="Arial"/>
                <a:ea typeface="+mn-lt"/>
                <a:cs typeface="+mn-lt"/>
              </a:rPr>
              <a:t>: Create appealing insights with dynamic and interactive dashboards (Sivarajah et al., 2022).</a:t>
            </a:r>
            <a:endParaRPr lang="en-US" sz="1900">
              <a:solidFill>
                <a:srgbClr val="FFFFFF"/>
              </a:solidFill>
              <a:latin typeface="Arial"/>
              <a:ea typeface="+mn-lt"/>
              <a:cs typeface="Arial"/>
            </a:endParaRPr>
          </a:p>
          <a:p>
            <a:pPr lvl="1" algn="just">
              <a:buFont typeface="Wingdings" pitchFamily="34" charset="0"/>
              <a:buChar char="Ø"/>
            </a:pPr>
            <a:r>
              <a:rPr lang="en-US" sz="1900" b="1">
                <a:solidFill>
                  <a:srgbClr val="FFFFFF"/>
                </a:solidFill>
                <a:latin typeface="Arial"/>
                <a:ea typeface="+mn-lt"/>
                <a:cs typeface="+mn-lt"/>
              </a:rPr>
              <a:t>Advanced Analytics</a:t>
            </a:r>
            <a:r>
              <a:rPr lang="en-US" sz="1900">
                <a:solidFill>
                  <a:srgbClr val="FFFFFF"/>
                </a:solidFill>
                <a:latin typeface="Arial"/>
                <a:ea typeface="+mn-lt"/>
                <a:cs typeface="+mn-lt"/>
              </a:rPr>
              <a:t>: Power BI can also Integrate with programming languages R and Python for advanced statistical analysis and machine learning (Smith &amp; Taylor, 2021).</a:t>
            </a:r>
            <a:endParaRPr lang="en-US">
              <a:latin typeface="Arial"/>
              <a:cs typeface="Arial"/>
            </a:endParaRPr>
          </a:p>
          <a:p>
            <a:pPr algn="just">
              <a:buFont typeface="Wingdings" pitchFamily="34" charset="0"/>
              <a:buChar char="v"/>
            </a:pPr>
            <a:endParaRPr lang="en-US" sz="1900">
              <a:solidFill>
                <a:srgbClr val="FFFFFF"/>
              </a:solidFill>
              <a:latin typeface="Corbel"/>
              <a:cs typeface="Arial"/>
            </a:endParaRPr>
          </a:p>
          <a:p>
            <a:pPr algn="just">
              <a:buFont typeface="Wingdings" pitchFamily="34" charset="0"/>
              <a:buChar char="v"/>
            </a:pPr>
            <a:endParaRPr lang="en-US" sz="1900">
              <a:solidFill>
                <a:srgbClr val="FFFFFF"/>
              </a:solidFill>
              <a:latin typeface="Arial"/>
              <a:cs typeface="Arial"/>
            </a:endParaRPr>
          </a:p>
        </p:txBody>
      </p:sp>
      <p:sp>
        <p:nvSpPr>
          <p:cNvPr id="16" name="Content Placeholder 13">
            <a:extLst>
              <a:ext uri="{FF2B5EF4-FFF2-40B4-BE49-F238E27FC236}">
                <a16:creationId xmlns:a16="http://schemas.microsoft.com/office/drawing/2014/main" id="{D9B3B3F0-E9B4-B51D-9316-131F81B19915}"/>
              </a:ext>
            </a:extLst>
          </p:cNvPr>
          <p:cNvSpPr txBox="1">
            <a:spLocks/>
          </p:cNvSpPr>
          <p:nvPr/>
        </p:nvSpPr>
        <p:spPr>
          <a:xfrm>
            <a:off x="6177999" y="1716981"/>
            <a:ext cx="5861484" cy="4779988"/>
          </a:xfrm>
          <a:prstGeom prst="rect">
            <a:avLst/>
          </a:prstGeom>
        </p:spPr>
        <p:txBody>
          <a:bodyPr vert="horz" lIns="91440" tIns="45720" rIns="91440" bIns="45720" rtlCol="0" anchor="t">
            <a:no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algn="just">
              <a:buFont typeface="Wingdings" pitchFamily="34" charset="0"/>
              <a:buChar char="v"/>
            </a:pPr>
            <a:r>
              <a:rPr lang="en-US" sz="1900" b="1">
                <a:solidFill>
                  <a:srgbClr val="FFFFFF"/>
                </a:solidFill>
                <a:latin typeface="Arial"/>
                <a:ea typeface="+mn-lt"/>
                <a:cs typeface="+mn-lt"/>
              </a:rPr>
              <a:t>Benefits in Data Analysis:</a:t>
            </a:r>
            <a:endParaRPr lang="en-US"/>
          </a:p>
          <a:p>
            <a:pPr lvl="1" algn="just">
              <a:buFont typeface="Wingdings,Sans-Serif" pitchFamily="34" charset="0"/>
              <a:buChar char="Ø"/>
            </a:pPr>
            <a:r>
              <a:rPr lang="en-US" sz="1900" b="1">
                <a:solidFill>
                  <a:srgbClr val="FFFFFF"/>
                </a:solidFill>
                <a:latin typeface="Arial"/>
                <a:ea typeface="+mn-lt"/>
                <a:cs typeface="Arial"/>
              </a:rPr>
              <a:t>Enhanced Decision Making</a:t>
            </a:r>
            <a:r>
              <a:rPr lang="en-US" sz="1900">
                <a:solidFill>
                  <a:srgbClr val="FFFFFF"/>
                </a:solidFill>
                <a:latin typeface="Arial"/>
                <a:ea typeface="+mn-lt"/>
                <a:cs typeface="Arial"/>
              </a:rPr>
              <a:t>: Empowers organizations to make data-driven decisions by visualizing key metrics (Sivarajah et al., 2022).</a:t>
            </a:r>
            <a:endParaRPr lang="en-US">
              <a:solidFill>
                <a:srgbClr val="FFFFFF"/>
              </a:solidFill>
              <a:latin typeface="Arial"/>
              <a:ea typeface="+mn-lt"/>
              <a:cs typeface="Arial"/>
            </a:endParaRPr>
          </a:p>
          <a:p>
            <a:pPr lvl="1" algn="just">
              <a:buFont typeface="Wingdings,Sans-Serif" pitchFamily="34" charset="0"/>
              <a:buChar char="Ø"/>
            </a:pPr>
            <a:r>
              <a:rPr lang="en-US" sz="1900" b="1">
                <a:solidFill>
                  <a:srgbClr val="FFFFFF"/>
                </a:solidFill>
                <a:latin typeface="Arial"/>
                <a:ea typeface="+mn-lt"/>
                <a:cs typeface="+mn-lt"/>
              </a:rPr>
              <a:t>User-Friendly Interface</a:t>
            </a:r>
            <a:r>
              <a:rPr lang="en-US" sz="1900">
                <a:solidFill>
                  <a:srgbClr val="FFFFFF"/>
                </a:solidFill>
                <a:latin typeface="Arial"/>
                <a:ea typeface="+mn-lt"/>
                <a:cs typeface="+mn-lt"/>
              </a:rPr>
              <a:t>: Intuitive design allows users with minimal technical skills to generate reports and insights (Smith &amp; Taylor, 2021).</a:t>
            </a:r>
            <a:endParaRPr lang="en-US">
              <a:solidFill>
                <a:srgbClr val="FFFFFF"/>
              </a:solidFill>
              <a:latin typeface="Arial"/>
              <a:ea typeface="+mn-lt"/>
              <a:cs typeface="Arial"/>
            </a:endParaRPr>
          </a:p>
          <a:p>
            <a:pPr lvl="1" algn="just">
              <a:buFont typeface="Wingdings,Sans-Serif" pitchFamily="34" charset="0"/>
              <a:buChar char="Ø"/>
            </a:pPr>
            <a:r>
              <a:rPr lang="en-US" sz="1900" b="1">
                <a:solidFill>
                  <a:srgbClr val="FFFFFF"/>
                </a:solidFill>
                <a:latin typeface="Arial"/>
                <a:ea typeface="+mn-lt"/>
                <a:cs typeface="+mn-lt"/>
              </a:rPr>
              <a:t>Scalability</a:t>
            </a:r>
            <a:r>
              <a:rPr lang="en-US" sz="1900">
                <a:solidFill>
                  <a:srgbClr val="FFFFFF"/>
                </a:solidFill>
                <a:latin typeface="Arial"/>
                <a:ea typeface="+mn-lt"/>
                <a:cs typeface="+mn-lt"/>
              </a:rPr>
              <a:t>: Suitable for businesses of all sizes, providing scalable solutions as data needs grow (Microsoft, 2023).</a:t>
            </a:r>
            <a:endParaRPr lang="en-US">
              <a:latin typeface="Arial"/>
              <a:cs typeface="Arial"/>
            </a:endParaRPr>
          </a:p>
          <a:p>
            <a:pPr marL="274320" lvl="1" indent="0" algn="just">
              <a:lnSpc>
                <a:spcPct val="100000"/>
              </a:lnSpc>
              <a:spcBef>
                <a:spcPts val="0"/>
              </a:spcBef>
              <a:spcAft>
                <a:spcPts val="800"/>
              </a:spcAft>
              <a:buNone/>
            </a:pPr>
            <a:endParaRPr lang="en-US" sz="1900">
              <a:solidFill>
                <a:srgbClr val="FFFFFF"/>
              </a:solidFill>
              <a:latin typeface="Arial"/>
              <a:cs typeface="Arial"/>
            </a:endParaRPr>
          </a:p>
        </p:txBody>
      </p:sp>
      <p:sp>
        <p:nvSpPr>
          <p:cNvPr id="2" name="TextBox 1">
            <a:extLst>
              <a:ext uri="{FF2B5EF4-FFF2-40B4-BE49-F238E27FC236}">
                <a16:creationId xmlns:a16="http://schemas.microsoft.com/office/drawing/2014/main" id="{1759C3BF-6FE6-84CD-35F2-2FCADD5402F8}"/>
              </a:ext>
            </a:extLst>
          </p:cNvPr>
          <p:cNvSpPr txBox="1"/>
          <p:nvPr/>
        </p:nvSpPr>
        <p:spPr>
          <a:xfrm>
            <a:off x="20096" y="27475"/>
            <a:ext cx="2876297" cy="2862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400" b="1">
                <a:latin typeface="Times New Roman"/>
                <a:cs typeface="Times New Roman"/>
              </a:rPr>
              <a:t>Elijah </a:t>
            </a:r>
            <a:r>
              <a:rPr lang="en-US" sz="1400" b="1" err="1">
                <a:latin typeface="Times New Roman"/>
                <a:cs typeface="Times New Roman"/>
              </a:rPr>
              <a:t>Olusunmade</a:t>
            </a:r>
            <a:r>
              <a:rPr lang="en-US" sz="1400" b="1">
                <a:latin typeface="Times New Roman"/>
                <a:cs typeface="Times New Roman"/>
              </a:rPr>
              <a:t> - 230219645</a:t>
            </a:r>
            <a:endParaRPr lang="en-US" sz="1400" b="1" err="1"/>
          </a:p>
        </p:txBody>
      </p:sp>
      <p:pic>
        <p:nvPicPr>
          <p:cNvPr id="4" name="Picture 3" descr="A black and white sign with white text&#10;&#10;Description automatically generated">
            <a:extLst>
              <a:ext uri="{FF2B5EF4-FFF2-40B4-BE49-F238E27FC236}">
                <a16:creationId xmlns:a16="http://schemas.microsoft.com/office/drawing/2014/main" id="{4DCBA67D-D5D5-28F1-2901-8E7A38713912}"/>
              </a:ext>
            </a:extLst>
          </p:cNvPr>
          <p:cNvPicPr>
            <a:picLocks noChangeAspect="1"/>
          </p:cNvPicPr>
          <p:nvPr/>
        </p:nvPicPr>
        <p:blipFill>
          <a:blip r:embed="rId3"/>
          <a:stretch>
            <a:fillRect/>
          </a:stretch>
        </p:blipFill>
        <p:spPr>
          <a:xfrm>
            <a:off x="10148361" y="17790"/>
            <a:ext cx="1775222" cy="991205"/>
          </a:xfrm>
          <a:prstGeom prst="rect">
            <a:avLst/>
          </a:prstGeom>
        </p:spPr>
      </p:pic>
    </p:spTree>
    <p:extLst>
      <p:ext uri="{BB962C8B-B14F-4D97-AF65-F5344CB8AC3E}">
        <p14:creationId xmlns:p14="http://schemas.microsoft.com/office/powerpoint/2010/main" val="40247973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78340" y="234415"/>
            <a:ext cx="11002969" cy="608478"/>
          </a:xfrm>
        </p:spPr>
        <p:txBody>
          <a:bodyPr vert="horz" lIns="91440" tIns="45720" rIns="91440" bIns="45720" rtlCol="0" anchor="b">
            <a:noAutofit/>
          </a:bodyPr>
          <a:lstStyle/>
          <a:p>
            <a:pPr algn="ctr"/>
            <a:r>
              <a:rPr lang="en-US" sz="3600" b="1">
                <a:latin typeface="Arial"/>
                <a:ea typeface="+mj-lt"/>
                <a:cs typeface="+mj-lt"/>
              </a:rPr>
              <a:t>INTRODUCTION</a:t>
            </a:r>
            <a:endParaRPr lang="en-US" sz="3600">
              <a:latin typeface="Arial"/>
            </a:endParaRPr>
          </a:p>
        </p:txBody>
      </p:sp>
      <p:sp>
        <p:nvSpPr>
          <p:cNvPr id="14" name="Content Placeholder 13"/>
          <p:cNvSpPr>
            <a:spLocks noGrp="1"/>
          </p:cNvSpPr>
          <p:nvPr>
            <p:ph idx="1"/>
          </p:nvPr>
        </p:nvSpPr>
        <p:spPr>
          <a:xfrm>
            <a:off x="236206" y="1764221"/>
            <a:ext cx="5777754" cy="4749873"/>
          </a:xfrm>
        </p:spPr>
        <p:txBody>
          <a:bodyPr vert="horz" lIns="91440" tIns="45720" rIns="91440" bIns="45720" rtlCol="0" anchor="t">
            <a:noAutofit/>
          </a:bodyPr>
          <a:lstStyle/>
          <a:p>
            <a:pPr algn="just">
              <a:lnSpc>
                <a:spcPct val="100000"/>
              </a:lnSpc>
              <a:spcBef>
                <a:spcPts val="0"/>
              </a:spcBef>
              <a:spcAft>
                <a:spcPts val="800"/>
              </a:spcAft>
              <a:buFont typeface="Wingdings" pitchFamily="34" charset="0"/>
              <a:buChar char="v"/>
            </a:pPr>
            <a:r>
              <a:rPr lang="en-US" sz="1900" b="1" u="sng">
                <a:latin typeface="Arial"/>
                <a:ea typeface="+mn-lt"/>
                <a:cs typeface="+mn-lt"/>
              </a:rPr>
              <a:t>Purpose</a:t>
            </a:r>
            <a:r>
              <a:rPr lang="en-US" sz="1900" u="sng">
                <a:latin typeface="Arial"/>
                <a:ea typeface="+mn-lt"/>
                <a:cs typeface="+mn-lt"/>
              </a:rPr>
              <a:t>:</a:t>
            </a:r>
            <a:r>
              <a:rPr lang="en-US" sz="1900">
                <a:latin typeface="Arial"/>
                <a:ea typeface="+mn-lt"/>
                <a:cs typeface="+mn-lt"/>
              </a:rPr>
              <a:t> To assess patient satisfaction at hospitals receiving Medicare and Medicaid payments.</a:t>
            </a:r>
            <a:endParaRPr lang="en-US" sz="1900">
              <a:latin typeface="Arial"/>
              <a:cs typeface="Arial"/>
            </a:endParaRPr>
          </a:p>
          <a:p>
            <a:pPr algn="just">
              <a:lnSpc>
                <a:spcPct val="100000"/>
              </a:lnSpc>
              <a:spcBef>
                <a:spcPts val="0"/>
              </a:spcBef>
              <a:spcAft>
                <a:spcPts val="800"/>
              </a:spcAft>
              <a:buFont typeface="Wingdings" pitchFamily="34" charset="0"/>
              <a:buChar char="v"/>
            </a:pPr>
            <a:r>
              <a:rPr lang="en-US" sz="1900" b="1" u="sng">
                <a:latin typeface="Arial"/>
                <a:ea typeface="+mn-lt"/>
                <a:cs typeface="+mn-lt"/>
              </a:rPr>
              <a:t>Rating System</a:t>
            </a:r>
            <a:r>
              <a:rPr lang="en-US" sz="1900" u="sng">
                <a:latin typeface="Arial"/>
                <a:ea typeface="+mn-lt"/>
                <a:cs typeface="+mn-lt"/>
              </a:rPr>
              <a:t>:</a:t>
            </a:r>
            <a:r>
              <a:rPr lang="en-US" sz="1900">
                <a:latin typeface="Arial"/>
                <a:ea typeface="+mn-lt"/>
                <a:cs typeface="+mn-lt"/>
              </a:rPr>
              <a:t> Hospitals are rated on a five-star scale (1 to 5 stars), 5 being the best and 1 the worst.</a:t>
            </a:r>
          </a:p>
          <a:p>
            <a:pPr algn="just">
              <a:lnSpc>
                <a:spcPct val="100000"/>
              </a:lnSpc>
              <a:spcBef>
                <a:spcPts val="0"/>
              </a:spcBef>
              <a:spcAft>
                <a:spcPts val="800"/>
              </a:spcAft>
              <a:buFont typeface="Wingdings" pitchFamily="34" charset="0"/>
              <a:buChar char="v"/>
            </a:pPr>
            <a:r>
              <a:rPr lang="en-US" sz="1900" b="1" u="sng">
                <a:latin typeface="Arial"/>
                <a:ea typeface="+mn-lt"/>
                <a:cs typeface="+mn-lt"/>
              </a:rPr>
              <a:t>Benefits</a:t>
            </a:r>
            <a:r>
              <a:rPr lang="en-US" sz="1900" u="sng">
                <a:latin typeface="Arial"/>
                <a:ea typeface="+mn-lt"/>
                <a:cs typeface="+mn-lt"/>
              </a:rPr>
              <a:t>:</a:t>
            </a:r>
            <a:r>
              <a:rPr lang="en-US" sz="1900">
                <a:latin typeface="Arial"/>
                <a:ea typeface="+mn-lt"/>
                <a:cs typeface="+mn-lt"/>
              </a:rPr>
              <a:t> </a:t>
            </a:r>
            <a:endParaRPr lang="en-US" sz="1900">
              <a:latin typeface="Arial"/>
              <a:ea typeface="+mn-lt"/>
              <a:cs typeface="Arial"/>
            </a:endParaRPr>
          </a:p>
          <a:p>
            <a:pPr lvl="1" algn="just">
              <a:lnSpc>
                <a:spcPct val="100000"/>
              </a:lnSpc>
              <a:spcBef>
                <a:spcPts val="0"/>
              </a:spcBef>
              <a:spcAft>
                <a:spcPts val="800"/>
              </a:spcAft>
              <a:buFont typeface="Wingdings" pitchFamily="34" charset="0"/>
              <a:buChar char="Ø"/>
            </a:pPr>
            <a:r>
              <a:rPr lang="en-US" sz="1900" u="sng">
                <a:latin typeface="Arial"/>
                <a:ea typeface="+mn-lt"/>
                <a:cs typeface="+mn-lt"/>
              </a:rPr>
              <a:t>Historical Analysis:</a:t>
            </a:r>
            <a:r>
              <a:rPr lang="en-US" sz="1900">
                <a:latin typeface="Arial"/>
                <a:ea typeface="+mn-lt"/>
                <a:cs typeface="+mn-lt"/>
              </a:rPr>
              <a:t> Track trends in patient satisfaction from 2016 to 2020.</a:t>
            </a:r>
            <a:endParaRPr lang="en-US" sz="1900" u="sng">
              <a:latin typeface="Arial"/>
              <a:ea typeface="+mn-lt"/>
              <a:cs typeface="Arial"/>
            </a:endParaRPr>
          </a:p>
          <a:p>
            <a:pPr lvl="1" algn="just">
              <a:lnSpc>
                <a:spcPct val="100000"/>
              </a:lnSpc>
              <a:spcBef>
                <a:spcPts val="0"/>
              </a:spcBef>
              <a:spcAft>
                <a:spcPts val="800"/>
              </a:spcAft>
              <a:buFont typeface="Wingdings" pitchFamily="34" charset="0"/>
              <a:buChar char="Ø"/>
            </a:pPr>
            <a:r>
              <a:rPr lang="en-US" sz="1900" u="sng">
                <a:latin typeface="Arial"/>
                <a:ea typeface="+mn-lt"/>
                <a:cs typeface="+mn-lt"/>
              </a:rPr>
              <a:t>Benchmarking:</a:t>
            </a:r>
            <a:r>
              <a:rPr lang="en-US" sz="1900">
                <a:latin typeface="Arial"/>
                <a:ea typeface="+mn-lt"/>
                <a:cs typeface="+mn-lt"/>
              </a:rPr>
              <a:t> Compare performance against national averages and other health institutions.</a:t>
            </a:r>
            <a:endParaRPr lang="en-US" sz="1900" u="sng">
              <a:latin typeface="Arial"/>
              <a:ea typeface="+mn-lt"/>
              <a:cs typeface="Arial"/>
            </a:endParaRPr>
          </a:p>
          <a:p>
            <a:pPr lvl="1" algn="just">
              <a:lnSpc>
                <a:spcPct val="100000"/>
              </a:lnSpc>
              <a:spcBef>
                <a:spcPts val="0"/>
              </a:spcBef>
              <a:spcAft>
                <a:spcPts val="800"/>
              </a:spcAft>
              <a:buFont typeface="Wingdings" pitchFamily="34" charset="0"/>
              <a:buChar char="Ø"/>
            </a:pPr>
            <a:r>
              <a:rPr lang="en-US" sz="1900" u="sng">
                <a:latin typeface="Arial"/>
                <a:ea typeface="+mn-lt"/>
                <a:cs typeface="+mn-lt"/>
              </a:rPr>
              <a:t>Identifying Areas for Improvement:</a:t>
            </a:r>
            <a:r>
              <a:rPr lang="en-US" sz="1900">
                <a:latin typeface="Arial"/>
                <a:ea typeface="+mn-lt"/>
                <a:cs typeface="+mn-lt"/>
              </a:rPr>
              <a:t> Pinpoint specific areas needing improvement based on patient feedbacks.</a:t>
            </a:r>
            <a:endParaRPr lang="en-US" sz="1900">
              <a:latin typeface="Arial"/>
              <a:cs typeface="Arial"/>
            </a:endParaRPr>
          </a:p>
        </p:txBody>
      </p:sp>
      <p:sp>
        <p:nvSpPr>
          <p:cNvPr id="5" name="TextBox 4">
            <a:extLst>
              <a:ext uri="{FF2B5EF4-FFF2-40B4-BE49-F238E27FC236}">
                <a16:creationId xmlns:a16="http://schemas.microsoft.com/office/drawing/2014/main" id="{E3784D8D-FC8E-8A72-DF36-1684674B32C9}"/>
              </a:ext>
            </a:extLst>
          </p:cNvPr>
          <p:cNvSpPr txBox="1"/>
          <p:nvPr/>
        </p:nvSpPr>
        <p:spPr>
          <a:xfrm>
            <a:off x="677458" y="980425"/>
            <a:ext cx="10993014" cy="4385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pPr>
            <a:r>
              <a:rPr lang="en-US" sz="2500" b="1" u="sng">
                <a:latin typeface="Arial"/>
                <a:cs typeface="Arial"/>
              </a:rPr>
              <a:t>Consumer Assessment of Healthcare Providers and Systems (CAHPS)</a:t>
            </a:r>
            <a:endParaRPr lang="en-US" sz="2500"/>
          </a:p>
        </p:txBody>
      </p:sp>
      <p:sp>
        <p:nvSpPr>
          <p:cNvPr id="7" name="Content Placeholder 13">
            <a:extLst>
              <a:ext uri="{FF2B5EF4-FFF2-40B4-BE49-F238E27FC236}">
                <a16:creationId xmlns:a16="http://schemas.microsoft.com/office/drawing/2014/main" id="{122CB8AB-5B2D-5375-D276-1E6A4003E01E}"/>
              </a:ext>
            </a:extLst>
          </p:cNvPr>
          <p:cNvSpPr txBox="1">
            <a:spLocks/>
          </p:cNvSpPr>
          <p:nvPr/>
        </p:nvSpPr>
        <p:spPr>
          <a:xfrm>
            <a:off x="6176541" y="1765784"/>
            <a:ext cx="5787802" cy="4759930"/>
          </a:xfrm>
          <a:prstGeom prst="rect">
            <a:avLst/>
          </a:prstGeom>
        </p:spPr>
        <p:txBody>
          <a:bodyPr vert="horz" lIns="91440" tIns="45720" rIns="91440" bIns="45720" rtlCol="0" anchor="t">
            <a:no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algn="just">
              <a:lnSpc>
                <a:spcPct val="100000"/>
              </a:lnSpc>
              <a:spcBef>
                <a:spcPts val="0"/>
              </a:spcBef>
              <a:spcAft>
                <a:spcPts val="800"/>
              </a:spcAft>
              <a:buFont typeface="Wingdings" pitchFamily="34" charset="0"/>
              <a:buChar char="v"/>
            </a:pPr>
            <a:r>
              <a:rPr lang="en-US" sz="1900" b="1" u="sng">
                <a:latin typeface="Arial"/>
                <a:ea typeface="+mn-lt"/>
                <a:cs typeface="+mn-lt"/>
              </a:rPr>
              <a:t>Benefits (Continued):</a:t>
            </a:r>
            <a:r>
              <a:rPr lang="en-US" sz="1900">
                <a:latin typeface="Arial"/>
                <a:ea typeface="+mn-lt"/>
                <a:cs typeface="+mn-lt"/>
              </a:rPr>
              <a:t> </a:t>
            </a:r>
            <a:endParaRPr lang="en-US" sz="1900">
              <a:latin typeface="Arial"/>
              <a:ea typeface="+mn-lt"/>
              <a:cs typeface="Arial"/>
            </a:endParaRPr>
          </a:p>
          <a:p>
            <a:pPr lvl="1" algn="just">
              <a:lnSpc>
                <a:spcPct val="100000"/>
              </a:lnSpc>
              <a:spcBef>
                <a:spcPts val="0"/>
              </a:spcBef>
              <a:spcAft>
                <a:spcPts val="800"/>
              </a:spcAft>
              <a:buFont typeface="Wingdings,Sans-Serif" pitchFamily="34" charset="0"/>
              <a:buChar char="Ø"/>
            </a:pPr>
            <a:r>
              <a:rPr lang="en-US" sz="1900" u="sng">
                <a:latin typeface="Arial"/>
                <a:ea typeface="+mn-lt"/>
                <a:cs typeface="Arial"/>
              </a:rPr>
              <a:t>Policy and Decision Making:</a:t>
            </a:r>
            <a:r>
              <a:rPr lang="en-US" sz="1900">
                <a:latin typeface="Arial"/>
                <a:ea typeface="+mn-lt"/>
                <a:cs typeface="Arial"/>
              </a:rPr>
              <a:t> Guide the government to make Informed healthcare policies and accurate funding decisions.</a:t>
            </a:r>
          </a:p>
          <a:p>
            <a:pPr lvl="1" algn="just">
              <a:lnSpc>
                <a:spcPct val="100000"/>
              </a:lnSpc>
              <a:spcBef>
                <a:spcPts val="0"/>
              </a:spcBef>
              <a:spcAft>
                <a:spcPts val="800"/>
              </a:spcAft>
              <a:buFont typeface="Wingdings,Sans-Serif" pitchFamily="34" charset="0"/>
              <a:buChar char="Ø"/>
            </a:pPr>
            <a:r>
              <a:rPr lang="en-US" sz="1900" u="sng">
                <a:latin typeface="Arial"/>
                <a:ea typeface="+mn-lt"/>
                <a:cs typeface="Arial"/>
              </a:rPr>
              <a:t>Research Purposes:</a:t>
            </a:r>
            <a:r>
              <a:rPr lang="en-US" sz="1900">
                <a:latin typeface="Arial"/>
                <a:ea typeface="+mn-lt"/>
                <a:cs typeface="Arial"/>
              </a:rPr>
              <a:t> Facilitate studies on trends, correlations, and predictions.</a:t>
            </a:r>
            <a:endParaRPr lang="en-US" sz="1900">
              <a:latin typeface="Arial"/>
              <a:cs typeface="Arial"/>
            </a:endParaRPr>
          </a:p>
          <a:p>
            <a:pPr lvl="1" algn="just">
              <a:lnSpc>
                <a:spcPct val="100000"/>
              </a:lnSpc>
              <a:spcBef>
                <a:spcPts val="0"/>
              </a:spcBef>
              <a:spcAft>
                <a:spcPts val="800"/>
              </a:spcAft>
              <a:buFont typeface="Wingdings,Sans-Serif" pitchFamily="34" charset="0"/>
              <a:buChar char="Ø"/>
            </a:pPr>
            <a:r>
              <a:rPr lang="en-US" sz="1900" u="sng">
                <a:latin typeface="Arial"/>
                <a:ea typeface="+mn-lt"/>
                <a:cs typeface="Arial"/>
              </a:rPr>
              <a:t>Geographical Insights:</a:t>
            </a:r>
            <a:r>
              <a:rPr lang="en-US" sz="1900">
                <a:latin typeface="Arial"/>
                <a:ea typeface="+mn-lt"/>
                <a:cs typeface="Arial"/>
              </a:rPr>
              <a:t> Identify regional variations in satisfaction scores.</a:t>
            </a:r>
            <a:r>
              <a:rPr lang="en-US" sz="1900">
                <a:latin typeface="Arial"/>
                <a:ea typeface="+mn-lt"/>
                <a:cs typeface="+mn-lt"/>
              </a:rPr>
              <a:t> </a:t>
            </a:r>
          </a:p>
          <a:p>
            <a:pPr lvl="1" algn="just">
              <a:lnSpc>
                <a:spcPct val="100000"/>
              </a:lnSpc>
              <a:spcBef>
                <a:spcPts val="0"/>
              </a:spcBef>
              <a:spcAft>
                <a:spcPts val="800"/>
              </a:spcAft>
              <a:buFont typeface="Wingdings" pitchFamily="34" charset="0"/>
              <a:buChar char="Ø"/>
            </a:pPr>
            <a:r>
              <a:rPr lang="en-US" sz="1900" u="sng">
                <a:latin typeface="Arial"/>
                <a:ea typeface="+mn-lt"/>
                <a:cs typeface="+mn-lt"/>
              </a:rPr>
              <a:t>Performance Evaluation:</a:t>
            </a:r>
            <a:r>
              <a:rPr lang="en-US" sz="1900">
                <a:latin typeface="Arial"/>
                <a:ea typeface="+mn-lt"/>
                <a:cs typeface="+mn-lt"/>
              </a:rPr>
              <a:t> Evaluate the impact of interventions on patient satisfaction.</a:t>
            </a:r>
          </a:p>
          <a:p>
            <a:pPr lvl="1" algn="just">
              <a:lnSpc>
                <a:spcPct val="100000"/>
              </a:lnSpc>
              <a:spcBef>
                <a:spcPts val="0"/>
              </a:spcBef>
              <a:spcAft>
                <a:spcPts val="800"/>
              </a:spcAft>
              <a:buFont typeface="Wingdings" pitchFamily="34" charset="0"/>
              <a:buChar char="Ø"/>
            </a:pPr>
            <a:r>
              <a:rPr lang="en-US" sz="1900" u="sng">
                <a:latin typeface="Arial"/>
                <a:ea typeface="+mn-lt"/>
                <a:cs typeface="+mn-lt"/>
              </a:rPr>
              <a:t>Informed Patients:</a:t>
            </a:r>
            <a:r>
              <a:rPr lang="en-US" sz="1900">
                <a:latin typeface="Arial"/>
                <a:ea typeface="+mn-lt"/>
                <a:cs typeface="+mn-lt"/>
              </a:rPr>
              <a:t> Enable potential patients to make informed healthcare decisions.</a:t>
            </a:r>
          </a:p>
          <a:p>
            <a:pPr lvl="1" algn="just">
              <a:lnSpc>
                <a:spcPct val="100000"/>
              </a:lnSpc>
              <a:spcBef>
                <a:spcPts val="0"/>
              </a:spcBef>
              <a:spcAft>
                <a:spcPts val="800"/>
              </a:spcAft>
              <a:buFont typeface="Wingdings" pitchFamily="34" charset="0"/>
              <a:buChar char="Ø"/>
            </a:pPr>
            <a:endParaRPr lang="en-US" sz="1600">
              <a:latin typeface="Arial"/>
              <a:cs typeface="Arial"/>
            </a:endParaRPr>
          </a:p>
        </p:txBody>
      </p:sp>
      <p:pic>
        <p:nvPicPr>
          <p:cNvPr id="3" name="Picture 2" descr="A black and white sign with white text&#10;&#10;Description automatically generated">
            <a:extLst>
              <a:ext uri="{FF2B5EF4-FFF2-40B4-BE49-F238E27FC236}">
                <a16:creationId xmlns:a16="http://schemas.microsoft.com/office/drawing/2014/main" id="{065A60AF-9A84-8478-6021-04EA4C09D73D}"/>
              </a:ext>
            </a:extLst>
          </p:cNvPr>
          <p:cNvPicPr>
            <a:picLocks noChangeAspect="1"/>
          </p:cNvPicPr>
          <p:nvPr/>
        </p:nvPicPr>
        <p:blipFill>
          <a:blip r:embed="rId3"/>
          <a:stretch>
            <a:fillRect/>
          </a:stretch>
        </p:blipFill>
        <p:spPr>
          <a:xfrm>
            <a:off x="10148361" y="17790"/>
            <a:ext cx="1775222" cy="991205"/>
          </a:xfrm>
          <a:prstGeom prst="rect">
            <a:avLst/>
          </a:prstGeom>
        </p:spPr>
      </p:pic>
    </p:spTree>
    <p:extLst>
      <p:ext uri="{BB962C8B-B14F-4D97-AF65-F5344CB8AC3E}">
        <p14:creationId xmlns:p14="http://schemas.microsoft.com/office/powerpoint/2010/main" val="21285360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88388" y="395306"/>
            <a:ext cx="11002969" cy="608478"/>
          </a:xfrm>
        </p:spPr>
        <p:txBody>
          <a:bodyPr vert="horz" lIns="91440" tIns="45720" rIns="91440" bIns="45720" rtlCol="0" anchor="b">
            <a:noAutofit/>
          </a:bodyPr>
          <a:lstStyle/>
          <a:p>
            <a:pPr algn="ctr"/>
            <a:r>
              <a:rPr lang="en-US" sz="2800" b="1" i="1">
                <a:latin typeface="Consolas"/>
                <a:cs typeface="Arial"/>
              </a:rPr>
              <a:t>General Analysis Of The Healthcare Facilities</a:t>
            </a:r>
          </a:p>
        </p:txBody>
      </p:sp>
      <p:sp>
        <p:nvSpPr>
          <p:cNvPr id="2" name="TextBox 1">
            <a:extLst>
              <a:ext uri="{FF2B5EF4-FFF2-40B4-BE49-F238E27FC236}">
                <a16:creationId xmlns:a16="http://schemas.microsoft.com/office/drawing/2014/main" id="{1759C3BF-6FE6-84CD-35F2-2FCADD5402F8}"/>
              </a:ext>
            </a:extLst>
          </p:cNvPr>
          <p:cNvSpPr txBox="1"/>
          <p:nvPr/>
        </p:nvSpPr>
        <p:spPr>
          <a:xfrm>
            <a:off x="0" y="-2692"/>
            <a:ext cx="2926539" cy="2862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400" b="1">
                <a:latin typeface="Times New Roman"/>
                <a:cs typeface="Times New Roman"/>
              </a:rPr>
              <a:t>Elijah </a:t>
            </a:r>
            <a:r>
              <a:rPr lang="en-US" sz="1400" b="1" err="1">
                <a:latin typeface="Times New Roman"/>
                <a:cs typeface="Times New Roman"/>
              </a:rPr>
              <a:t>Olusunmade</a:t>
            </a:r>
            <a:r>
              <a:rPr lang="en-US" sz="1400" b="1">
                <a:latin typeface="Times New Roman"/>
                <a:cs typeface="Times New Roman"/>
              </a:rPr>
              <a:t> - 230219645</a:t>
            </a:r>
            <a:endParaRPr lang="en-US" sz="1400" b="1" err="1"/>
          </a:p>
        </p:txBody>
      </p:sp>
      <p:sp>
        <p:nvSpPr>
          <p:cNvPr id="9" name="TextBox 8">
            <a:extLst>
              <a:ext uri="{FF2B5EF4-FFF2-40B4-BE49-F238E27FC236}">
                <a16:creationId xmlns:a16="http://schemas.microsoft.com/office/drawing/2014/main" id="{D6451740-3CDA-9F29-503A-12A5AF355A55}"/>
              </a:ext>
            </a:extLst>
          </p:cNvPr>
          <p:cNvSpPr txBox="1"/>
          <p:nvPr/>
        </p:nvSpPr>
        <p:spPr>
          <a:xfrm>
            <a:off x="194462" y="1491931"/>
            <a:ext cx="5036823" cy="20867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400" b="1" u="sng"/>
              <a:t>Fig 24 (Collection of pictures):</a:t>
            </a:r>
            <a:r>
              <a:rPr lang="en-US" sz="2400"/>
              <a:t> </a:t>
            </a:r>
          </a:p>
          <a:p>
            <a:pPr>
              <a:lnSpc>
                <a:spcPct val="90000"/>
              </a:lnSpc>
            </a:pPr>
            <a:r>
              <a:rPr lang="en-US" sz="2400"/>
              <a:t>Gives the broad view of the healthcare facilities, highlighting the ownership groups, Hospital types, and their metric in line with National comparison.</a:t>
            </a:r>
          </a:p>
        </p:txBody>
      </p:sp>
      <p:pic>
        <p:nvPicPr>
          <p:cNvPr id="7" name="Picture 6" descr="A black and white sign with white text&#10;&#10;Description automatically generated">
            <a:extLst>
              <a:ext uri="{FF2B5EF4-FFF2-40B4-BE49-F238E27FC236}">
                <a16:creationId xmlns:a16="http://schemas.microsoft.com/office/drawing/2014/main" id="{98F44F1C-3386-D5FA-2510-84013295E5A7}"/>
              </a:ext>
            </a:extLst>
          </p:cNvPr>
          <p:cNvPicPr>
            <a:picLocks noChangeAspect="1"/>
          </p:cNvPicPr>
          <p:nvPr/>
        </p:nvPicPr>
        <p:blipFill>
          <a:blip r:embed="rId3"/>
          <a:stretch>
            <a:fillRect/>
          </a:stretch>
        </p:blipFill>
        <p:spPr>
          <a:xfrm>
            <a:off x="10148361" y="17790"/>
            <a:ext cx="1775222" cy="991205"/>
          </a:xfrm>
          <a:prstGeom prst="rect">
            <a:avLst/>
          </a:prstGeom>
        </p:spPr>
      </p:pic>
      <p:grpSp>
        <p:nvGrpSpPr>
          <p:cNvPr id="11" name="Group 10">
            <a:extLst>
              <a:ext uri="{FF2B5EF4-FFF2-40B4-BE49-F238E27FC236}">
                <a16:creationId xmlns:a16="http://schemas.microsoft.com/office/drawing/2014/main" id="{0E7C3548-8345-BA83-617A-C47F9129BE84}"/>
              </a:ext>
            </a:extLst>
          </p:cNvPr>
          <p:cNvGrpSpPr/>
          <p:nvPr/>
        </p:nvGrpSpPr>
        <p:grpSpPr>
          <a:xfrm>
            <a:off x="305949" y="1232790"/>
            <a:ext cx="11723648" cy="5524389"/>
            <a:chOff x="305949" y="1232790"/>
            <a:chExt cx="11723648" cy="5524389"/>
          </a:xfrm>
        </p:grpSpPr>
        <p:pic>
          <p:nvPicPr>
            <p:cNvPr id="4" name="Picture 3" descr="A chart of different types of type of type of type of type of type of type of type of type of type of type of type of type of type of type of type of type of type&#10;&#10;Description automatically generated">
              <a:extLst>
                <a:ext uri="{FF2B5EF4-FFF2-40B4-BE49-F238E27FC236}">
                  <a16:creationId xmlns:a16="http://schemas.microsoft.com/office/drawing/2014/main" id="{9C3DDE5D-BED9-B854-A113-55B3517E44C7}"/>
                </a:ext>
              </a:extLst>
            </p:cNvPr>
            <p:cNvPicPr>
              <a:picLocks noChangeAspect="1"/>
            </p:cNvPicPr>
            <p:nvPr/>
          </p:nvPicPr>
          <p:blipFill>
            <a:blip r:embed="rId4"/>
            <a:stretch>
              <a:fillRect/>
            </a:stretch>
          </p:blipFill>
          <p:spPr>
            <a:xfrm>
              <a:off x="5270282" y="1232790"/>
              <a:ext cx="6757892" cy="2200275"/>
            </a:xfrm>
            <a:prstGeom prst="rect">
              <a:avLst/>
            </a:prstGeom>
          </p:spPr>
        </p:pic>
        <p:pic>
          <p:nvPicPr>
            <p:cNvPr id="5" name="Picture 4">
              <a:extLst>
                <a:ext uri="{FF2B5EF4-FFF2-40B4-BE49-F238E27FC236}">
                  <a16:creationId xmlns:a16="http://schemas.microsoft.com/office/drawing/2014/main" id="{C2C0BCEE-8BCE-6872-DDF3-0AB9C65C123D}"/>
                </a:ext>
              </a:extLst>
            </p:cNvPr>
            <p:cNvPicPr>
              <a:picLocks noChangeAspect="1"/>
            </p:cNvPicPr>
            <p:nvPr/>
          </p:nvPicPr>
          <p:blipFill>
            <a:blip r:embed="rId5"/>
            <a:stretch>
              <a:fillRect/>
            </a:stretch>
          </p:blipFill>
          <p:spPr>
            <a:xfrm>
              <a:off x="3048141" y="3519767"/>
              <a:ext cx="8981456" cy="3237412"/>
            </a:xfrm>
            <a:prstGeom prst="rect">
              <a:avLst/>
            </a:prstGeom>
          </p:spPr>
        </p:pic>
        <p:pic>
          <p:nvPicPr>
            <p:cNvPr id="6" name="Picture 5" descr="A yellow rectangular sign with black numbers&#10;&#10;Description automatically generated">
              <a:extLst>
                <a:ext uri="{FF2B5EF4-FFF2-40B4-BE49-F238E27FC236}">
                  <a16:creationId xmlns:a16="http://schemas.microsoft.com/office/drawing/2014/main" id="{B4A0730B-D8A9-0336-4D11-BEB3FCB188D5}"/>
                </a:ext>
              </a:extLst>
            </p:cNvPr>
            <p:cNvPicPr>
              <a:picLocks noChangeAspect="1"/>
            </p:cNvPicPr>
            <p:nvPr/>
          </p:nvPicPr>
          <p:blipFill>
            <a:blip r:embed="rId6"/>
            <a:stretch>
              <a:fillRect/>
            </a:stretch>
          </p:blipFill>
          <p:spPr>
            <a:xfrm>
              <a:off x="310722" y="3517449"/>
              <a:ext cx="2599070" cy="828675"/>
            </a:xfrm>
            <a:prstGeom prst="rect">
              <a:avLst/>
            </a:prstGeom>
          </p:spPr>
        </p:pic>
        <p:pic>
          <p:nvPicPr>
            <p:cNvPr id="8" name="Picture 7" descr="A yellow sign with black text and a number&#10;&#10;Description automatically generated">
              <a:extLst>
                <a:ext uri="{FF2B5EF4-FFF2-40B4-BE49-F238E27FC236}">
                  <a16:creationId xmlns:a16="http://schemas.microsoft.com/office/drawing/2014/main" id="{A84AA59B-47A6-0B61-94BD-36DDC7AA68D6}"/>
                </a:ext>
              </a:extLst>
            </p:cNvPr>
            <p:cNvPicPr>
              <a:picLocks noChangeAspect="1"/>
            </p:cNvPicPr>
            <p:nvPr/>
          </p:nvPicPr>
          <p:blipFill>
            <a:blip r:embed="rId7"/>
            <a:stretch>
              <a:fillRect/>
            </a:stretch>
          </p:blipFill>
          <p:spPr>
            <a:xfrm>
              <a:off x="308601" y="4653744"/>
              <a:ext cx="2603314" cy="828675"/>
            </a:xfrm>
            <a:prstGeom prst="rect">
              <a:avLst/>
            </a:prstGeom>
          </p:spPr>
        </p:pic>
        <p:pic>
          <p:nvPicPr>
            <p:cNvPr id="10" name="Picture 9" descr="A yellow background with black text and numbers&#10;&#10;Description automatically generated">
              <a:extLst>
                <a:ext uri="{FF2B5EF4-FFF2-40B4-BE49-F238E27FC236}">
                  <a16:creationId xmlns:a16="http://schemas.microsoft.com/office/drawing/2014/main" id="{1385B4B9-CBD0-34A4-958A-ED2FF7708198}"/>
                </a:ext>
              </a:extLst>
            </p:cNvPr>
            <p:cNvPicPr>
              <a:picLocks noChangeAspect="1"/>
            </p:cNvPicPr>
            <p:nvPr/>
          </p:nvPicPr>
          <p:blipFill>
            <a:blip r:embed="rId8"/>
            <a:stretch>
              <a:fillRect/>
            </a:stretch>
          </p:blipFill>
          <p:spPr>
            <a:xfrm>
              <a:off x="305949" y="5735014"/>
              <a:ext cx="2598568" cy="1019175"/>
            </a:xfrm>
            <a:prstGeom prst="rect">
              <a:avLst/>
            </a:prstGeom>
          </p:spPr>
        </p:pic>
      </p:grpSp>
    </p:spTree>
    <p:extLst>
      <p:ext uri="{BB962C8B-B14F-4D97-AF65-F5344CB8AC3E}">
        <p14:creationId xmlns:p14="http://schemas.microsoft.com/office/powerpoint/2010/main" val="29863208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97951" y="606476"/>
            <a:ext cx="11002969" cy="608478"/>
          </a:xfrm>
        </p:spPr>
        <p:txBody>
          <a:bodyPr vert="horz" lIns="91440" tIns="45720" rIns="91440" bIns="45720" rtlCol="0" anchor="b">
            <a:noAutofit/>
          </a:bodyPr>
          <a:lstStyle/>
          <a:p>
            <a:pPr algn="ctr"/>
            <a:r>
              <a:rPr lang="en-US" sz="2800" b="1" i="1">
                <a:latin typeface="Consolas"/>
                <a:cs typeface="Arial"/>
              </a:rPr>
              <a:t>SENTIMENT AND RATING ANALYSIS OF HEALTHCARE FACILITIES</a:t>
            </a:r>
            <a:endParaRPr lang="en-US" sz="2800" b="1" i="1">
              <a:cs typeface="Arial"/>
            </a:endParaRPr>
          </a:p>
        </p:txBody>
      </p:sp>
      <p:sp>
        <p:nvSpPr>
          <p:cNvPr id="2" name="TextBox 1">
            <a:extLst>
              <a:ext uri="{FF2B5EF4-FFF2-40B4-BE49-F238E27FC236}">
                <a16:creationId xmlns:a16="http://schemas.microsoft.com/office/drawing/2014/main" id="{1759C3BF-6FE6-84CD-35F2-2FCADD5402F8}"/>
              </a:ext>
            </a:extLst>
          </p:cNvPr>
          <p:cNvSpPr txBox="1"/>
          <p:nvPr/>
        </p:nvSpPr>
        <p:spPr>
          <a:xfrm>
            <a:off x="0" y="-2692"/>
            <a:ext cx="2926539" cy="2862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400" b="1">
                <a:latin typeface="Times New Roman"/>
                <a:cs typeface="Times New Roman"/>
              </a:rPr>
              <a:t>Elijah </a:t>
            </a:r>
            <a:r>
              <a:rPr lang="en-US" sz="1400" b="1" err="1">
                <a:latin typeface="Times New Roman"/>
                <a:cs typeface="Times New Roman"/>
              </a:rPr>
              <a:t>Olusunmade</a:t>
            </a:r>
            <a:r>
              <a:rPr lang="en-US" sz="1400" b="1">
                <a:latin typeface="Times New Roman"/>
                <a:cs typeface="Times New Roman"/>
              </a:rPr>
              <a:t> - 230219645</a:t>
            </a:r>
            <a:endParaRPr lang="en-US" sz="1400" b="1" err="1"/>
          </a:p>
        </p:txBody>
      </p:sp>
      <p:sp>
        <p:nvSpPr>
          <p:cNvPr id="9" name="TextBox 8">
            <a:extLst>
              <a:ext uri="{FF2B5EF4-FFF2-40B4-BE49-F238E27FC236}">
                <a16:creationId xmlns:a16="http://schemas.microsoft.com/office/drawing/2014/main" id="{D6451740-3CDA-9F29-503A-12A5AF355A55}"/>
              </a:ext>
            </a:extLst>
          </p:cNvPr>
          <p:cNvSpPr txBox="1"/>
          <p:nvPr/>
        </p:nvSpPr>
        <p:spPr>
          <a:xfrm>
            <a:off x="194462" y="1635554"/>
            <a:ext cx="5036823" cy="20867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400" b="1" u="sng"/>
              <a:t>Fig 25 (collection of pictures):</a:t>
            </a:r>
            <a:r>
              <a:rPr lang="en-US" sz="2400"/>
              <a:t> </a:t>
            </a:r>
          </a:p>
          <a:p>
            <a:pPr>
              <a:lnSpc>
                <a:spcPct val="90000"/>
              </a:lnSpc>
            </a:pPr>
            <a:r>
              <a:rPr lang="en-US" sz="2400"/>
              <a:t>An analysis of the sentiment and  eligibility for funding of the healthcare facilities, highlighting the ownership groups, Hospital types, and state.</a:t>
            </a:r>
          </a:p>
        </p:txBody>
      </p:sp>
      <p:pic>
        <p:nvPicPr>
          <p:cNvPr id="7" name="Picture 6" descr="A black and white sign with white text&#10;&#10;Description automatically generated">
            <a:extLst>
              <a:ext uri="{FF2B5EF4-FFF2-40B4-BE49-F238E27FC236}">
                <a16:creationId xmlns:a16="http://schemas.microsoft.com/office/drawing/2014/main" id="{98F44F1C-3386-D5FA-2510-84013295E5A7}"/>
              </a:ext>
            </a:extLst>
          </p:cNvPr>
          <p:cNvPicPr>
            <a:picLocks noChangeAspect="1"/>
          </p:cNvPicPr>
          <p:nvPr/>
        </p:nvPicPr>
        <p:blipFill>
          <a:blip r:embed="rId3"/>
          <a:stretch>
            <a:fillRect/>
          </a:stretch>
        </p:blipFill>
        <p:spPr>
          <a:xfrm>
            <a:off x="10148361" y="17790"/>
            <a:ext cx="1775222" cy="991205"/>
          </a:xfrm>
          <a:prstGeom prst="rect">
            <a:avLst/>
          </a:prstGeom>
        </p:spPr>
      </p:pic>
      <p:grpSp>
        <p:nvGrpSpPr>
          <p:cNvPr id="14" name="Group 13">
            <a:extLst>
              <a:ext uri="{FF2B5EF4-FFF2-40B4-BE49-F238E27FC236}">
                <a16:creationId xmlns:a16="http://schemas.microsoft.com/office/drawing/2014/main" id="{929C2A04-6D96-BD5B-3582-F98BE86EE39F}"/>
              </a:ext>
            </a:extLst>
          </p:cNvPr>
          <p:cNvGrpSpPr/>
          <p:nvPr/>
        </p:nvGrpSpPr>
        <p:grpSpPr>
          <a:xfrm>
            <a:off x="3086717" y="1320148"/>
            <a:ext cx="8884207" cy="5435995"/>
            <a:chOff x="3086717" y="1320148"/>
            <a:chExt cx="8884207" cy="5435995"/>
          </a:xfrm>
        </p:grpSpPr>
        <p:pic>
          <p:nvPicPr>
            <p:cNvPr id="3" name="Picture 2">
              <a:extLst>
                <a:ext uri="{FF2B5EF4-FFF2-40B4-BE49-F238E27FC236}">
                  <a16:creationId xmlns:a16="http://schemas.microsoft.com/office/drawing/2014/main" id="{A4A4342F-8DBE-B837-257D-4428A445ABB6}"/>
                </a:ext>
              </a:extLst>
            </p:cNvPr>
            <p:cNvPicPr>
              <a:picLocks noChangeAspect="1"/>
            </p:cNvPicPr>
            <p:nvPr/>
          </p:nvPicPr>
          <p:blipFill>
            <a:blip r:embed="rId4"/>
            <a:stretch>
              <a:fillRect/>
            </a:stretch>
          </p:blipFill>
          <p:spPr>
            <a:xfrm>
              <a:off x="3086717" y="4124142"/>
              <a:ext cx="8884207" cy="2632001"/>
            </a:xfrm>
            <a:prstGeom prst="rect">
              <a:avLst/>
            </a:prstGeom>
          </p:spPr>
        </p:pic>
        <p:pic>
          <p:nvPicPr>
            <p:cNvPr id="12" name="Picture 11" descr="A screenshot of a graph&#10;&#10;Description automatically generated">
              <a:extLst>
                <a:ext uri="{FF2B5EF4-FFF2-40B4-BE49-F238E27FC236}">
                  <a16:creationId xmlns:a16="http://schemas.microsoft.com/office/drawing/2014/main" id="{2665E730-B183-B87A-43F7-3A9E308D9C94}"/>
                </a:ext>
              </a:extLst>
            </p:cNvPr>
            <p:cNvPicPr>
              <a:picLocks noChangeAspect="1"/>
            </p:cNvPicPr>
            <p:nvPr/>
          </p:nvPicPr>
          <p:blipFill>
            <a:blip r:embed="rId5"/>
            <a:stretch>
              <a:fillRect/>
            </a:stretch>
          </p:blipFill>
          <p:spPr>
            <a:xfrm>
              <a:off x="5233759" y="1320148"/>
              <a:ext cx="6730453" cy="2628900"/>
            </a:xfrm>
            <a:prstGeom prst="rect">
              <a:avLst/>
            </a:prstGeom>
          </p:spPr>
        </p:pic>
      </p:grpSp>
    </p:spTree>
    <p:extLst>
      <p:ext uri="{BB962C8B-B14F-4D97-AF65-F5344CB8AC3E}">
        <p14:creationId xmlns:p14="http://schemas.microsoft.com/office/powerpoint/2010/main" val="23580389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4205D1D-AE74-1569-AB81-6BC582E4A543}"/>
              </a:ext>
            </a:extLst>
          </p:cNvPr>
          <p:cNvSpPr>
            <a:spLocks noGrp="1"/>
          </p:cNvSpPr>
          <p:nvPr/>
        </p:nvSpPr>
        <p:spPr>
          <a:xfrm>
            <a:off x="3172384" y="782923"/>
            <a:ext cx="5378115" cy="70446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0" kern="1200">
                <a:solidFill>
                  <a:schemeClr val="tx1"/>
                </a:solidFill>
                <a:latin typeface="+mj-lt"/>
                <a:ea typeface="+mj-ea"/>
                <a:cs typeface="+mj-cs"/>
              </a:defRPr>
            </a:lvl1pPr>
          </a:lstStyle>
          <a:p>
            <a:r>
              <a:rPr lang="en-US" sz="2400" i="1"/>
              <a:t>Machine Learning and Modelling</a:t>
            </a:r>
          </a:p>
        </p:txBody>
      </p:sp>
      <p:sp>
        <p:nvSpPr>
          <p:cNvPr id="4" name="Title 1">
            <a:extLst>
              <a:ext uri="{FF2B5EF4-FFF2-40B4-BE49-F238E27FC236}">
                <a16:creationId xmlns:a16="http://schemas.microsoft.com/office/drawing/2014/main" id="{8B7E9404-1B1D-4394-E9E6-8C34CA0E1942}"/>
              </a:ext>
            </a:extLst>
          </p:cNvPr>
          <p:cNvSpPr txBox="1">
            <a:spLocks/>
          </p:cNvSpPr>
          <p:nvPr/>
        </p:nvSpPr>
        <p:spPr>
          <a:xfrm>
            <a:off x="283895" y="500203"/>
            <a:ext cx="10193270" cy="503176"/>
          </a:xfrm>
          <a:prstGeom prst="rect">
            <a:avLst/>
          </a:prstGeom>
        </p:spPr>
        <p:txBody>
          <a:bodyPr vert="horz" lIns="91440" tIns="45720" rIns="91440" bIns="45720"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t>  </a:t>
            </a:r>
            <a:r>
              <a:rPr lang="en-US" sz="2800" i="1">
                <a:latin typeface="Consolas"/>
              </a:rPr>
              <a:t>Predictive Analysis With Classifier Algorithms</a:t>
            </a:r>
          </a:p>
        </p:txBody>
      </p:sp>
      <p:grpSp>
        <p:nvGrpSpPr>
          <p:cNvPr id="9" name="Group 8">
            <a:extLst>
              <a:ext uri="{FF2B5EF4-FFF2-40B4-BE49-F238E27FC236}">
                <a16:creationId xmlns:a16="http://schemas.microsoft.com/office/drawing/2014/main" id="{60F0F6F2-6F8C-387B-E0D6-2A7FADAFD8EF}"/>
              </a:ext>
            </a:extLst>
          </p:cNvPr>
          <p:cNvGrpSpPr/>
          <p:nvPr/>
        </p:nvGrpSpPr>
        <p:grpSpPr>
          <a:xfrm>
            <a:off x="8225408" y="1911696"/>
            <a:ext cx="3418676" cy="4681264"/>
            <a:chOff x="8155037" y="1911697"/>
            <a:chExt cx="3418676" cy="4221192"/>
          </a:xfrm>
        </p:grpSpPr>
        <p:sp>
          <p:nvSpPr>
            <p:cNvPr id="13" name="TextBox 18">
              <a:extLst>
                <a:ext uri="{FF2B5EF4-FFF2-40B4-BE49-F238E27FC236}">
                  <a16:creationId xmlns:a16="http://schemas.microsoft.com/office/drawing/2014/main" id="{69165442-CFDC-61BE-26BD-C96CD255DFAC}"/>
                </a:ext>
              </a:extLst>
            </p:cNvPr>
            <p:cNvSpPr txBox="1"/>
            <p:nvPr/>
          </p:nvSpPr>
          <p:spPr>
            <a:xfrm>
              <a:off x="8157633" y="1934922"/>
              <a:ext cx="3416080" cy="38299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90000"/>
                </a:lnSpc>
              </a:pPr>
              <a:r>
                <a:rPr lang="en-US" sz="2400" b="1">
                  <a:latin typeface="Consolas"/>
                </a:rPr>
                <a:t>K-Nearest Neighbor</a:t>
              </a:r>
              <a:endParaRPr lang="en-US" sz="2800" b="1" err="1">
                <a:latin typeface="Consolas"/>
              </a:endParaRPr>
            </a:p>
          </p:txBody>
        </p:sp>
        <p:sp>
          <p:nvSpPr>
            <p:cNvPr id="14" name="Rectangle 13">
              <a:extLst>
                <a:ext uri="{FF2B5EF4-FFF2-40B4-BE49-F238E27FC236}">
                  <a16:creationId xmlns:a16="http://schemas.microsoft.com/office/drawing/2014/main" id="{FFD128B9-9037-482F-51EE-79C40F3D82B2}"/>
                </a:ext>
              </a:extLst>
            </p:cNvPr>
            <p:cNvSpPr/>
            <p:nvPr/>
          </p:nvSpPr>
          <p:spPr>
            <a:xfrm>
              <a:off x="8155037" y="1911697"/>
              <a:ext cx="3415409" cy="4221192"/>
            </a:xfrm>
            <a:prstGeom prst="rect">
              <a:avLst/>
            </a:prstGeom>
            <a:no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20" name="Group 19">
            <a:extLst>
              <a:ext uri="{FF2B5EF4-FFF2-40B4-BE49-F238E27FC236}">
                <a16:creationId xmlns:a16="http://schemas.microsoft.com/office/drawing/2014/main" id="{C30D9E40-A269-FE98-04C5-FC70F9F3954A}"/>
              </a:ext>
            </a:extLst>
          </p:cNvPr>
          <p:cNvGrpSpPr/>
          <p:nvPr/>
        </p:nvGrpSpPr>
        <p:grpSpPr>
          <a:xfrm>
            <a:off x="341338" y="1901658"/>
            <a:ext cx="3672394" cy="4700575"/>
            <a:chOff x="270967" y="1901658"/>
            <a:chExt cx="3672394" cy="4700575"/>
          </a:xfrm>
        </p:grpSpPr>
        <p:sp>
          <p:nvSpPr>
            <p:cNvPr id="5" name="TextBox 6">
              <a:extLst>
                <a:ext uri="{FF2B5EF4-FFF2-40B4-BE49-F238E27FC236}">
                  <a16:creationId xmlns:a16="http://schemas.microsoft.com/office/drawing/2014/main" id="{C80B699D-F3A7-F7FA-D271-0325F2C2FDC2}"/>
                </a:ext>
              </a:extLst>
            </p:cNvPr>
            <p:cNvSpPr txBox="1"/>
            <p:nvPr/>
          </p:nvSpPr>
          <p:spPr>
            <a:xfrm>
              <a:off x="282929" y="1901658"/>
              <a:ext cx="3660432" cy="4247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90000"/>
                </a:lnSpc>
              </a:pPr>
              <a:r>
                <a:rPr lang="en-US" sz="2400"/>
                <a:t>   </a:t>
              </a:r>
              <a:r>
                <a:rPr lang="en-US" sz="2400" b="1">
                  <a:latin typeface="Consolas"/>
                </a:rPr>
                <a:t>XGBoost</a:t>
              </a:r>
            </a:p>
          </p:txBody>
        </p:sp>
        <p:sp>
          <p:nvSpPr>
            <p:cNvPr id="6" name="Rectangle 5">
              <a:extLst>
                <a:ext uri="{FF2B5EF4-FFF2-40B4-BE49-F238E27FC236}">
                  <a16:creationId xmlns:a16="http://schemas.microsoft.com/office/drawing/2014/main" id="{B78E789D-1501-A6B4-3A35-DC9950916BDE}"/>
                </a:ext>
              </a:extLst>
            </p:cNvPr>
            <p:cNvSpPr/>
            <p:nvPr/>
          </p:nvSpPr>
          <p:spPr>
            <a:xfrm>
              <a:off x="280334" y="1906589"/>
              <a:ext cx="3659759" cy="4695644"/>
            </a:xfrm>
            <a:prstGeom prst="rect">
              <a:avLst/>
            </a:prstGeom>
            <a:noFill/>
            <a:ln>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TextBox 20">
              <a:extLst>
                <a:ext uri="{FF2B5EF4-FFF2-40B4-BE49-F238E27FC236}">
                  <a16:creationId xmlns:a16="http://schemas.microsoft.com/office/drawing/2014/main" id="{EA950D4A-CFB2-2F4F-69BE-133459BA7B2B}"/>
                </a:ext>
              </a:extLst>
            </p:cNvPr>
            <p:cNvSpPr txBox="1"/>
            <p:nvPr/>
          </p:nvSpPr>
          <p:spPr>
            <a:xfrm>
              <a:off x="270967" y="2423440"/>
              <a:ext cx="3648739" cy="28766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2000">
                  <a:latin typeface="Consolas"/>
                </a:rPr>
                <a:t>XGBoost is an optimized distributed gradient boosting library designed to be highly efficient,  flexible and portable. It implements machine learning algorithms under the Gradient Boosting framework.</a:t>
              </a:r>
            </a:p>
          </p:txBody>
        </p:sp>
      </p:grpSp>
      <p:grpSp>
        <p:nvGrpSpPr>
          <p:cNvPr id="21" name="Group 20">
            <a:extLst>
              <a:ext uri="{FF2B5EF4-FFF2-40B4-BE49-F238E27FC236}">
                <a16:creationId xmlns:a16="http://schemas.microsoft.com/office/drawing/2014/main" id="{F2951F56-20FE-5A2C-3A57-47F04A1AA111}"/>
              </a:ext>
            </a:extLst>
          </p:cNvPr>
          <p:cNvGrpSpPr/>
          <p:nvPr/>
        </p:nvGrpSpPr>
        <p:grpSpPr>
          <a:xfrm>
            <a:off x="4115929" y="1904124"/>
            <a:ext cx="3469796" cy="4686541"/>
            <a:chOff x="4341953" y="1918246"/>
            <a:chExt cx="3469796" cy="4686541"/>
          </a:xfrm>
        </p:grpSpPr>
        <p:sp>
          <p:nvSpPr>
            <p:cNvPr id="7" name="TextBox 12">
              <a:extLst>
                <a:ext uri="{FF2B5EF4-FFF2-40B4-BE49-F238E27FC236}">
                  <a16:creationId xmlns:a16="http://schemas.microsoft.com/office/drawing/2014/main" id="{8D24A13B-F9AF-BAA4-5558-8F4D6040D318}"/>
                </a:ext>
              </a:extLst>
            </p:cNvPr>
            <p:cNvSpPr txBox="1"/>
            <p:nvPr/>
          </p:nvSpPr>
          <p:spPr>
            <a:xfrm>
              <a:off x="4341953" y="1918246"/>
              <a:ext cx="3444828" cy="424732"/>
            </a:xfrm>
            <a:prstGeom prst="rect">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90000"/>
                </a:lnSpc>
              </a:pPr>
              <a:r>
                <a:rPr lang="en-US" sz="2400"/>
                <a:t> </a:t>
              </a:r>
              <a:r>
                <a:rPr lang="en-US" sz="2400" b="1">
                  <a:latin typeface="Consolas"/>
                </a:rPr>
                <a:t>  Decision Tree</a:t>
              </a:r>
              <a:endParaRPr lang="en-US" sz="2800" b="1">
                <a:latin typeface="Consolas"/>
              </a:endParaRPr>
            </a:p>
          </p:txBody>
        </p:sp>
        <p:sp>
          <p:nvSpPr>
            <p:cNvPr id="8" name="Rectangle 7">
              <a:extLst>
                <a:ext uri="{FF2B5EF4-FFF2-40B4-BE49-F238E27FC236}">
                  <a16:creationId xmlns:a16="http://schemas.microsoft.com/office/drawing/2014/main" id="{73E7D616-46E2-34B3-F18C-84B9F9EB95F1}"/>
                </a:ext>
              </a:extLst>
            </p:cNvPr>
            <p:cNvSpPr/>
            <p:nvPr/>
          </p:nvSpPr>
          <p:spPr>
            <a:xfrm>
              <a:off x="4353220" y="1923520"/>
              <a:ext cx="3458529" cy="4681267"/>
            </a:xfrm>
            <a:prstGeom prst="rect">
              <a:avLst/>
            </a:prstGeom>
            <a:no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TextBox 22">
              <a:extLst>
                <a:ext uri="{FF2B5EF4-FFF2-40B4-BE49-F238E27FC236}">
                  <a16:creationId xmlns:a16="http://schemas.microsoft.com/office/drawing/2014/main" id="{F53BE21D-8EAF-BDB9-068E-FE3EECD8AC7F}"/>
                </a:ext>
              </a:extLst>
            </p:cNvPr>
            <p:cNvSpPr txBox="1"/>
            <p:nvPr/>
          </p:nvSpPr>
          <p:spPr>
            <a:xfrm>
              <a:off x="4349099" y="2337686"/>
              <a:ext cx="3461879" cy="419191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2000">
                  <a:latin typeface="Consolas"/>
                </a:rPr>
                <a:t>A decision tree is a non-parametric supervised learning algorithm, which is utilized for both classification and regression tasks. It has a hierarchical, tree structure, which consists of a root node, branches, internal nodes and leaf nodes.</a:t>
              </a:r>
            </a:p>
            <a:p>
              <a:pPr>
                <a:lnSpc>
                  <a:spcPct val="90000"/>
                </a:lnSpc>
              </a:pPr>
              <a:r>
                <a:rPr lang="en-US" sz="1200" i="1">
                  <a:latin typeface="Consolas"/>
                  <a:ea typeface="+mn-lt"/>
                  <a:cs typeface="+mn-lt"/>
                </a:rPr>
                <a:t>Scikit-learn: Machine Learning in Python, Pedregosa et al., JMLR 12, pp. 2825-2830,</a:t>
              </a:r>
              <a:r>
                <a:rPr lang="en-US" sz="1200" i="1">
                  <a:solidFill>
                    <a:srgbClr val="212529"/>
                  </a:solidFill>
                  <a:ea typeface="+mn-lt"/>
                  <a:cs typeface="+mn-lt"/>
                </a:rPr>
                <a:t> </a:t>
              </a:r>
              <a:r>
                <a:rPr lang="en-US" sz="1200">
                  <a:solidFill>
                    <a:srgbClr val="212529"/>
                  </a:solidFill>
                  <a:ea typeface="+mn-lt"/>
                  <a:cs typeface="+mn-lt"/>
                </a:rPr>
                <a:t>2011.</a:t>
              </a:r>
              <a:endParaRPr lang="en-US"/>
            </a:p>
          </p:txBody>
        </p:sp>
      </p:grpSp>
      <p:sp>
        <p:nvSpPr>
          <p:cNvPr id="15" name="TextBox 14">
            <a:extLst>
              <a:ext uri="{FF2B5EF4-FFF2-40B4-BE49-F238E27FC236}">
                <a16:creationId xmlns:a16="http://schemas.microsoft.com/office/drawing/2014/main" id="{9881EFD1-35BF-9795-F0EC-F5A4F272BE61}"/>
              </a:ext>
            </a:extLst>
          </p:cNvPr>
          <p:cNvSpPr txBox="1"/>
          <p:nvPr/>
        </p:nvSpPr>
        <p:spPr>
          <a:xfrm>
            <a:off x="275565" y="5615249"/>
            <a:ext cx="3648737" cy="7571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200" i="1">
                <a:latin typeface="Consolas"/>
              </a:rPr>
              <a:t>Chen, Tianqi &amp; </a:t>
            </a:r>
            <a:r>
              <a:rPr lang="en-US" sz="1200" i="1" err="1">
                <a:latin typeface="Consolas"/>
              </a:rPr>
              <a:t>Guestrin</a:t>
            </a:r>
            <a:r>
              <a:rPr lang="en-US" sz="1200" i="1">
                <a:latin typeface="Consolas"/>
              </a:rPr>
              <a:t>, Carlos. (2016). </a:t>
            </a:r>
            <a:r>
              <a:rPr lang="en-US" sz="1200" i="1" err="1">
                <a:latin typeface="Consolas"/>
              </a:rPr>
              <a:t>XGBoost</a:t>
            </a:r>
            <a:r>
              <a:rPr lang="en-US" sz="1200" i="1">
                <a:latin typeface="Consolas"/>
              </a:rPr>
              <a:t>: A Scalable Tree Boosting System. 785-794. 10.1145/2939672.2939785. </a:t>
            </a:r>
            <a:r>
              <a:rPr lang="en-US" sz="1200">
                <a:latin typeface="Consolas"/>
              </a:rPr>
              <a:t>​</a:t>
            </a:r>
            <a:endParaRPr lang="en-US"/>
          </a:p>
        </p:txBody>
      </p:sp>
      <p:sp>
        <p:nvSpPr>
          <p:cNvPr id="16" name="TextBox 15">
            <a:extLst>
              <a:ext uri="{FF2B5EF4-FFF2-40B4-BE49-F238E27FC236}">
                <a16:creationId xmlns:a16="http://schemas.microsoft.com/office/drawing/2014/main" id="{FC3AADE1-3738-561F-D7A9-E33A19BBBF07}"/>
              </a:ext>
            </a:extLst>
          </p:cNvPr>
          <p:cNvSpPr txBox="1"/>
          <p:nvPr/>
        </p:nvSpPr>
        <p:spPr>
          <a:xfrm>
            <a:off x="8153546" y="5925931"/>
            <a:ext cx="3418759" cy="5909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200" i="1">
                <a:latin typeface="Consolas"/>
              </a:rPr>
              <a:t>Scikit-learn: Machine Learning in Python, Pedregosa et al., JMLR 12, pp. 2825-2830, 2011.</a:t>
            </a:r>
          </a:p>
        </p:txBody>
      </p:sp>
      <p:sp>
        <p:nvSpPr>
          <p:cNvPr id="17" name="TextBox 16">
            <a:extLst>
              <a:ext uri="{FF2B5EF4-FFF2-40B4-BE49-F238E27FC236}">
                <a16:creationId xmlns:a16="http://schemas.microsoft.com/office/drawing/2014/main" id="{21873A11-B2AB-DF6A-F9A0-8B023D3D1E30}"/>
              </a:ext>
            </a:extLst>
          </p:cNvPr>
          <p:cNvSpPr txBox="1"/>
          <p:nvPr/>
        </p:nvSpPr>
        <p:spPr>
          <a:xfrm>
            <a:off x="8153546" y="2351808"/>
            <a:ext cx="341876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000">
                <a:latin typeface="Consolas"/>
              </a:rPr>
              <a:t>The k-nearest neighbors (KNN) algorithm is a non-parametric, supervised learning classifier, which uses proximity to make classifications or predictions about the grouping of an individual data point.</a:t>
            </a:r>
          </a:p>
        </p:txBody>
      </p:sp>
      <p:sp>
        <p:nvSpPr>
          <p:cNvPr id="11" name="TextBox 10">
            <a:extLst>
              <a:ext uri="{FF2B5EF4-FFF2-40B4-BE49-F238E27FC236}">
                <a16:creationId xmlns:a16="http://schemas.microsoft.com/office/drawing/2014/main" id="{70878D92-50DB-0C30-0369-FD9F9F9D4353}"/>
              </a:ext>
            </a:extLst>
          </p:cNvPr>
          <p:cNvSpPr txBox="1"/>
          <p:nvPr/>
        </p:nvSpPr>
        <p:spPr>
          <a:xfrm>
            <a:off x="176737" y="52487"/>
            <a:ext cx="3332518"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a:t>Jamiu Arogundade - 240024714</a:t>
            </a:r>
          </a:p>
        </p:txBody>
      </p:sp>
      <p:pic>
        <p:nvPicPr>
          <p:cNvPr id="19" name="Picture 18" descr="A black and white sign with white text&#10;&#10;Description automatically generated">
            <a:extLst>
              <a:ext uri="{FF2B5EF4-FFF2-40B4-BE49-F238E27FC236}">
                <a16:creationId xmlns:a16="http://schemas.microsoft.com/office/drawing/2014/main" id="{219C7FF2-1834-1793-DCB0-F1E56176F136}"/>
              </a:ext>
            </a:extLst>
          </p:cNvPr>
          <p:cNvPicPr>
            <a:picLocks noChangeAspect="1"/>
          </p:cNvPicPr>
          <p:nvPr/>
        </p:nvPicPr>
        <p:blipFill>
          <a:blip r:embed="rId2"/>
          <a:stretch>
            <a:fillRect/>
          </a:stretch>
        </p:blipFill>
        <p:spPr>
          <a:xfrm>
            <a:off x="10148361" y="17790"/>
            <a:ext cx="1775222" cy="991205"/>
          </a:xfrm>
          <a:prstGeom prst="rect">
            <a:avLst/>
          </a:prstGeom>
        </p:spPr>
      </p:pic>
    </p:spTree>
    <p:extLst>
      <p:ext uri="{BB962C8B-B14F-4D97-AF65-F5344CB8AC3E}">
        <p14:creationId xmlns:p14="http://schemas.microsoft.com/office/powerpoint/2010/main" val="5550364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0A694C-B965-7BF3-B7C3-5A50908075A8}"/>
              </a:ext>
            </a:extLst>
          </p:cNvPr>
          <p:cNvSpPr txBox="1"/>
          <p:nvPr/>
        </p:nvSpPr>
        <p:spPr>
          <a:xfrm>
            <a:off x="950581" y="503492"/>
            <a:ext cx="9527544" cy="4801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800" i="1">
                <a:latin typeface="Consolas"/>
              </a:rPr>
              <a:t>Preparing The New Dataset For Model Prediction</a:t>
            </a:r>
            <a:endParaRPr lang="en-US" sz="2800" i="1"/>
          </a:p>
        </p:txBody>
      </p:sp>
      <p:pic>
        <p:nvPicPr>
          <p:cNvPr id="4" name="Picture 3" descr="A screenshot of a computer code&#10;&#10;Description automatically generated">
            <a:extLst>
              <a:ext uri="{FF2B5EF4-FFF2-40B4-BE49-F238E27FC236}">
                <a16:creationId xmlns:a16="http://schemas.microsoft.com/office/drawing/2014/main" id="{4A90F12A-BAFE-6A33-AFEB-6924BB6EC3B8}"/>
              </a:ext>
            </a:extLst>
          </p:cNvPr>
          <p:cNvPicPr>
            <a:picLocks noChangeAspect="1"/>
          </p:cNvPicPr>
          <p:nvPr/>
        </p:nvPicPr>
        <p:blipFill>
          <a:blip r:embed="rId2"/>
          <a:stretch>
            <a:fillRect/>
          </a:stretch>
        </p:blipFill>
        <p:spPr>
          <a:xfrm>
            <a:off x="182620" y="999998"/>
            <a:ext cx="5685469" cy="254215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F27A205C-B78D-F22C-B7B6-612D2144E535}"/>
              </a:ext>
            </a:extLst>
          </p:cNvPr>
          <p:cNvPicPr>
            <a:picLocks noChangeAspect="1"/>
          </p:cNvPicPr>
          <p:nvPr/>
        </p:nvPicPr>
        <p:blipFill>
          <a:blip r:embed="rId3"/>
          <a:stretch>
            <a:fillRect/>
          </a:stretch>
        </p:blipFill>
        <p:spPr>
          <a:xfrm>
            <a:off x="6123781" y="991097"/>
            <a:ext cx="5743861" cy="2538324"/>
          </a:xfrm>
          <a:prstGeom prst="rect">
            <a:avLst/>
          </a:prstGeom>
        </p:spPr>
      </p:pic>
      <p:sp>
        <p:nvSpPr>
          <p:cNvPr id="6" name="TextBox 5">
            <a:extLst>
              <a:ext uri="{FF2B5EF4-FFF2-40B4-BE49-F238E27FC236}">
                <a16:creationId xmlns:a16="http://schemas.microsoft.com/office/drawing/2014/main" id="{50C791CC-C564-7097-8EEE-9AB0BBF3D3BD}"/>
              </a:ext>
            </a:extLst>
          </p:cNvPr>
          <p:cNvSpPr txBox="1"/>
          <p:nvPr/>
        </p:nvSpPr>
        <p:spPr>
          <a:xfrm>
            <a:off x="187434" y="3535085"/>
            <a:ext cx="569495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000" i="1">
                <a:latin typeface="Consolas"/>
              </a:rPr>
              <a:t>Fig 26: Imported new dataset for cleaning and processing</a:t>
            </a:r>
          </a:p>
        </p:txBody>
      </p:sp>
      <p:sp>
        <p:nvSpPr>
          <p:cNvPr id="7" name="TextBox 6">
            <a:extLst>
              <a:ext uri="{FF2B5EF4-FFF2-40B4-BE49-F238E27FC236}">
                <a16:creationId xmlns:a16="http://schemas.microsoft.com/office/drawing/2014/main" id="{4025EF5C-1992-9870-E718-C3FAD8BCAB83}"/>
              </a:ext>
            </a:extLst>
          </p:cNvPr>
          <p:cNvSpPr txBox="1"/>
          <p:nvPr/>
        </p:nvSpPr>
        <p:spPr>
          <a:xfrm>
            <a:off x="6195173" y="3549650"/>
            <a:ext cx="5761655"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000" i="1">
                <a:latin typeface="Consolas"/>
              </a:rPr>
              <a:t>Fig 27: New dataset after cleaning, processing and exporting to cloud storage</a:t>
            </a:r>
          </a:p>
        </p:txBody>
      </p:sp>
      <p:sp>
        <p:nvSpPr>
          <p:cNvPr id="8" name="TextBox 7">
            <a:extLst>
              <a:ext uri="{FF2B5EF4-FFF2-40B4-BE49-F238E27FC236}">
                <a16:creationId xmlns:a16="http://schemas.microsoft.com/office/drawing/2014/main" id="{FB5D137E-15EC-3AF6-B54B-8E1A7306E5D1}"/>
              </a:ext>
            </a:extLst>
          </p:cNvPr>
          <p:cNvSpPr txBox="1"/>
          <p:nvPr/>
        </p:nvSpPr>
        <p:spPr>
          <a:xfrm>
            <a:off x="176737" y="52487"/>
            <a:ext cx="3332518"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a:t>Jamiu Arogundade - 240024714</a:t>
            </a:r>
          </a:p>
        </p:txBody>
      </p:sp>
      <p:pic>
        <p:nvPicPr>
          <p:cNvPr id="2" name="Picture 1" descr="A screenshot of a computer program&#10;&#10;Description automatically generated">
            <a:extLst>
              <a:ext uri="{FF2B5EF4-FFF2-40B4-BE49-F238E27FC236}">
                <a16:creationId xmlns:a16="http://schemas.microsoft.com/office/drawing/2014/main" id="{CAF5D21C-9949-D17F-BE9C-FEADDE01F604}"/>
              </a:ext>
            </a:extLst>
          </p:cNvPr>
          <p:cNvPicPr>
            <a:picLocks noChangeAspect="1"/>
          </p:cNvPicPr>
          <p:nvPr/>
        </p:nvPicPr>
        <p:blipFill>
          <a:blip r:embed="rId4"/>
          <a:stretch>
            <a:fillRect/>
          </a:stretch>
        </p:blipFill>
        <p:spPr>
          <a:xfrm>
            <a:off x="134210" y="3808023"/>
            <a:ext cx="5743568" cy="2705100"/>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261B44E8-F7BE-291D-9FD5-48228777E3AB}"/>
              </a:ext>
            </a:extLst>
          </p:cNvPr>
          <p:cNvPicPr>
            <a:picLocks noChangeAspect="1"/>
          </p:cNvPicPr>
          <p:nvPr/>
        </p:nvPicPr>
        <p:blipFill>
          <a:blip r:embed="rId5"/>
          <a:stretch>
            <a:fillRect/>
          </a:stretch>
        </p:blipFill>
        <p:spPr>
          <a:xfrm>
            <a:off x="6100834" y="3814523"/>
            <a:ext cx="5748894" cy="2707078"/>
          </a:xfrm>
          <a:prstGeom prst="rect">
            <a:avLst/>
          </a:prstGeom>
        </p:spPr>
      </p:pic>
      <p:sp>
        <p:nvSpPr>
          <p:cNvPr id="11" name="TextBox 10">
            <a:extLst>
              <a:ext uri="{FF2B5EF4-FFF2-40B4-BE49-F238E27FC236}">
                <a16:creationId xmlns:a16="http://schemas.microsoft.com/office/drawing/2014/main" id="{13F414F4-AA71-C5DF-004A-C71B3BE868A8}"/>
              </a:ext>
            </a:extLst>
          </p:cNvPr>
          <p:cNvSpPr txBox="1"/>
          <p:nvPr/>
        </p:nvSpPr>
        <p:spPr>
          <a:xfrm>
            <a:off x="6302818" y="6503260"/>
            <a:ext cx="550293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000" i="1">
                <a:latin typeface="Consolas"/>
              </a:rPr>
              <a:t>Fig 29: Historical dataset after dropping NAN rows and ready for modeling</a:t>
            </a:r>
          </a:p>
        </p:txBody>
      </p:sp>
      <p:sp>
        <p:nvSpPr>
          <p:cNvPr id="12" name="TextBox 11">
            <a:extLst>
              <a:ext uri="{FF2B5EF4-FFF2-40B4-BE49-F238E27FC236}">
                <a16:creationId xmlns:a16="http://schemas.microsoft.com/office/drawing/2014/main" id="{2A7521AC-A185-6358-F6D6-229457D69647}"/>
              </a:ext>
            </a:extLst>
          </p:cNvPr>
          <p:cNvSpPr txBox="1"/>
          <p:nvPr/>
        </p:nvSpPr>
        <p:spPr>
          <a:xfrm>
            <a:off x="167419" y="6505358"/>
            <a:ext cx="5704161"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000" i="1">
                <a:latin typeface="Consolas"/>
              </a:rPr>
              <a:t>Fig 27: Imported both datasets from cloud storage for modeling and prediction</a:t>
            </a:r>
          </a:p>
        </p:txBody>
      </p:sp>
      <p:pic>
        <p:nvPicPr>
          <p:cNvPr id="13" name="Picture 12" descr="A black and white sign with white text&#10;&#10;Description automatically generated">
            <a:extLst>
              <a:ext uri="{FF2B5EF4-FFF2-40B4-BE49-F238E27FC236}">
                <a16:creationId xmlns:a16="http://schemas.microsoft.com/office/drawing/2014/main" id="{11AAE8B1-E879-16E2-5011-7811708AF5EF}"/>
              </a:ext>
            </a:extLst>
          </p:cNvPr>
          <p:cNvPicPr>
            <a:picLocks noChangeAspect="1"/>
          </p:cNvPicPr>
          <p:nvPr/>
        </p:nvPicPr>
        <p:blipFill>
          <a:blip r:embed="rId6"/>
          <a:stretch>
            <a:fillRect/>
          </a:stretch>
        </p:blipFill>
        <p:spPr>
          <a:xfrm>
            <a:off x="10148361" y="17790"/>
            <a:ext cx="1775222" cy="991205"/>
          </a:xfrm>
          <a:prstGeom prst="rect">
            <a:avLst/>
          </a:prstGeom>
        </p:spPr>
      </p:pic>
    </p:spTree>
    <p:extLst>
      <p:ext uri="{BB962C8B-B14F-4D97-AF65-F5344CB8AC3E}">
        <p14:creationId xmlns:p14="http://schemas.microsoft.com/office/powerpoint/2010/main" val="22334678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A63800-C296-D4C8-D66E-982371A0E21C}"/>
              </a:ext>
            </a:extLst>
          </p:cNvPr>
          <p:cNvSpPr txBox="1"/>
          <p:nvPr/>
        </p:nvSpPr>
        <p:spPr>
          <a:xfrm>
            <a:off x="2473358" y="391524"/>
            <a:ext cx="7678026" cy="5355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3200" i="1" err="1">
                <a:latin typeface="Consolas"/>
              </a:rPr>
              <a:t>XGBoost</a:t>
            </a:r>
            <a:r>
              <a:rPr lang="en-US" sz="3200" i="1">
                <a:latin typeface="Consolas"/>
              </a:rPr>
              <a:t> Classification Algorithm</a:t>
            </a:r>
            <a:endParaRPr lang="en-US" i="1"/>
          </a:p>
        </p:txBody>
      </p:sp>
      <p:pic>
        <p:nvPicPr>
          <p:cNvPr id="5" name="Picture 4" descr="A screenshot of a computer program&#10;&#10;Description automatically generated">
            <a:extLst>
              <a:ext uri="{FF2B5EF4-FFF2-40B4-BE49-F238E27FC236}">
                <a16:creationId xmlns:a16="http://schemas.microsoft.com/office/drawing/2014/main" id="{20B7AC2E-2912-0FD1-AE81-8CAE930C6FB1}"/>
              </a:ext>
            </a:extLst>
          </p:cNvPr>
          <p:cNvPicPr>
            <a:picLocks noChangeAspect="1"/>
          </p:cNvPicPr>
          <p:nvPr/>
        </p:nvPicPr>
        <p:blipFill>
          <a:blip r:embed="rId2"/>
          <a:stretch>
            <a:fillRect/>
          </a:stretch>
        </p:blipFill>
        <p:spPr>
          <a:xfrm>
            <a:off x="5826628" y="1053608"/>
            <a:ext cx="6085517" cy="3702659"/>
          </a:xfrm>
          <a:prstGeom prst="rect">
            <a:avLst/>
          </a:prstGeom>
        </p:spPr>
      </p:pic>
      <p:pic>
        <p:nvPicPr>
          <p:cNvPr id="6" name="Picture 5" descr="A screenshot of a computer program&#10;&#10;Description automatically generated">
            <a:extLst>
              <a:ext uri="{FF2B5EF4-FFF2-40B4-BE49-F238E27FC236}">
                <a16:creationId xmlns:a16="http://schemas.microsoft.com/office/drawing/2014/main" id="{AEDFF6AF-EE14-721A-3B38-0AFD5B655DCA}"/>
              </a:ext>
            </a:extLst>
          </p:cNvPr>
          <p:cNvPicPr>
            <a:picLocks noChangeAspect="1"/>
          </p:cNvPicPr>
          <p:nvPr/>
        </p:nvPicPr>
        <p:blipFill>
          <a:blip r:embed="rId3"/>
          <a:stretch>
            <a:fillRect/>
          </a:stretch>
        </p:blipFill>
        <p:spPr>
          <a:xfrm>
            <a:off x="157335" y="1039537"/>
            <a:ext cx="5713029" cy="5364008"/>
          </a:xfrm>
          <a:prstGeom prst="rect">
            <a:avLst/>
          </a:prstGeom>
        </p:spPr>
      </p:pic>
      <p:sp>
        <p:nvSpPr>
          <p:cNvPr id="4" name="TextBox 3">
            <a:extLst>
              <a:ext uri="{FF2B5EF4-FFF2-40B4-BE49-F238E27FC236}">
                <a16:creationId xmlns:a16="http://schemas.microsoft.com/office/drawing/2014/main" id="{5D7C321B-19DF-6B42-0F3F-0573BCFFF8A5}"/>
              </a:ext>
            </a:extLst>
          </p:cNvPr>
          <p:cNvSpPr txBox="1"/>
          <p:nvPr/>
        </p:nvSpPr>
        <p:spPr>
          <a:xfrm>
            <a:off x="4287012" y="6411685"/>
            <a:ext cx="3442319"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000" i="1">
                <a:latin typeface="Consolas"/>
              </a:rPr>
              <a:t>Fig 30 &amp; 31: </a:t>
            </a:r>
            <a:r>
              <a:rPr lang="en-US" sz="1000" i="1" err="1">
                <a:latin typeface="Consolas"/>
              </a:rPr>
              <a:t>XGBoost</a:t>
            </a:r>
            <a:r>
              <a:rPr lang="en-US" sz="1000" i="1">
                <a:latin typeface="Consolas"/>
              </a:rPr>
              <a:t> Classification Modelling</a:t>
            </a:r>
          </a:p>
        </p:txBody>
      </p:sp>
      <p:sp>
        <p:nvSpPr>
          <p:cNvPr id="7" name="TextBox 6">
            <a:extLst>
              <a:ext uri="{FF2B5EF4-FFF2-40B4-BE49-F238E27FC236}">
                <a16:creationId xmlns:a16="http://schemas.microsoft.com/office/drawing/2014/main" id="{6EADAE83-71DF-7329-6A8F-AFD0B13698C1}"/>
              </a:ext>
            </a:extLst>
          </p:cNvPr>
          <p:cNvSpPr txBox="1"/>
          <p:nvPr/>
        </p:nvSpPr>
        <p:spPr>
          <a:xfrm>
            <a:off x="162619" y="10121"/>
            <a:ext cx="3332518"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a:t>Jamiu Arogundade - 240024714</a:t>
            </a:r>
          </a:p>
        </p:txBody>
      </p:sp>
      <p:pic>
        <p:nvPicPr>
          <p:cNvPr id="8" name="Picture 7" descr="A black and white sign with white text&#10;&#10;Description automatically generated">
            <a:extLst>
              <a:ext uri="{FF2B5EF4-FFF2-40B4-BE49-F238E27FC236}">
                <a16:creationId xmlns:a16="http://schemas.microsoft.com/office/drawing/2014/main" id="{4C1A6190-B02C-2BB1-EC9B-CA891CFB25CF}"/>
              </a:ext>
            </a:extLst>
          </p:cNvPr>
          <p:cNvPicPr>
            <a:picLocks noChangeAspect="1"/>
          </p:cNvPicPr>
          <p:nvPr/>
        </p:nvPicPr>
        <p:blipFill>
          <a:blip r:embed="rId4"/>
          <a:stretch>
            <a:fillRect/>
          </a:stretch>
        </p:blipFill>
        <p:spPr>
          <a:xfrm>
            <a:off x="10148361" y="17790"/>
            <a:ext cx="1775222" cy="991205"/>
          </a:xfrm>
          <a:prstGeom prst="rect">
            <a:avLst/>
          </a:prstGeom>
        </p:spPr>
      </p:pic>
    </p:spTree>
    <p:extLst>
      <p:ext uri="{BB962C8B-B14F-4D97-AF65-F5344CB8AC3E}">
        <p14:creationId xmlns:p14="http://schemas.microsoft.com/office/powerpoint/2010/main" val="36156383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omputer program&#10;&#10;Description automatically generated">
            <a:extLst>
              <a:ext uri="{FF2B5EF4-FFF2-40B4-BE49-F238E27FC236}">
                <a16:creationId xmlns:a16="http://schemas.microsoft.com/office/drawing/2014/main" id="{9A1D9894-2E4C-1016-7413-9E33F0646D9B}"/>
              </a:ext>
            </a:extLst>
          </p:cNvPr>
          <p:cNvPicPr>
            <a:picLocks noChangeAspect="1"/>
          </p:cNvPicPr>
          <p:nvPr/>
        </p:nvPicPr>
        <p:blipFill rotWithShape="1">
          <a:blip r:embed="rId2"/>
          <a:srcRect t="37344" r="245" b="-311"/>
          <a:stretch/>
        </p:blipFill>
        <p:spPr>
          <a:xfrm>
            <a:off x="241054" y="808469"/>
            <a:ext cx="5834319" cy="2062320"/>
          </a:xfrm>
          <a:prstGeom prst="rect">
            <a:avLst/>
          </a:prstGeom>
        </p:spPr>
      </p:pic>
      <p:pic>
        <p:nvPicPr>
          <p:cNvPr id="10" name="Picture 9" descr="A screenshot of a computer code&#10;&#10;Description automatically generated">
            <a:extLst>
              <a:ext uri="{FF2B5EF4-FFF2-40B4-BE49-F238E27FC236}">
                <a16:creationId xmlns:a16="http://schemas.microsoft.com/office/drawing/2014/main" id="{3E3A576E-24A1-E272-810A-B3F95CD74589}"/>
              </a:ext>
            </a:extLst>
          </p:cNvPr>
          <p:cNvPicPr>
            <a:picLocks noChangeAspect="1"/>
          </p:cNvPicPr>
          <p:nvPr/>
        </p:nvPicPr>
        <p:blipFill>
          <a:blip r:embed="rId3"/>
          <a:stretch>
            <a:fillRect/>
          </a:stretch>
        </p:blipFill>
        <p:spPr>
          <a:xfrm>
            <a:off x="6097713" y="1084893"/>
            <a:ext cx="5546937" cy="1495425"/>
          </a:xfrm>
          <a:prstGeom prst="rect">
            <a:avLst/>
          </a:prstGeom>
        </p:spPr>
      </p:pic>
      <p:pic>
        <p:nvPicPr>
          <p:cNvPr id="11" name="Picture 10" descr="A graph with red and green lines&#10;&#10;Description automatically generated">
            <a:extLst>
              <a:ext uri="{FF2B5EF4-FFF2-40B4-BE49-F238E27FC236}">
                <a16:creationId xmlns:a16="http://schemas.microsoft.com/office/drawing/2014/main" id="{B8078D4E-F886-98C3-DB31-6F833116FD44}"/>
              </a:ext>
            </a:extLst>
          </p:cNvPr>
          <p:cNvPicPr>
            <a:picLocks noChangeAspect="1"/>
          </p:cNvPicPr>
          <p:nvPr/>
        </p:nvPicPr>
        <p:blipFill>
          <a:blip r:embed="rId4"/>
          <a:stretch>
            <a:fillRect/>
          </a:stretch>
        </p:blipFill>
        <p:spPr>
          <a:xfrm>
            <a:off x="299157" y="3205018"/>
            <a:ext cx="5542851" cy="3210901"/>
          </a:xfrm>
          <a:prstGeom prst="rect">
            <a:avLst/>
          </a:prstGeom>
        </p:spPr>
      </p:pic>
      <p:sp>
        <p:nvSpPr>
          <p:cNvPr id="15" name="TextBox 14">
            <a:extLst>
              <a:ext uri="{FF2B5EF4-FFF2-40B4-BE49-F238E27FC236}">
                <a16:creationId xmlns:a16="http://schemas.microsoft.com/office/drawing/2014/main" id="{6DA16AF3-9CBE-2FAB-23EA-7E232E8589AD}"/>
              </a:ext>
            </a:extLst>
          </p:cNvPr>
          <p:cNvSpPr txBox="1"/>
          <p:nvPr/>
        </p:nvSpPr>
        <p:spPr>
          <a:xfrm>
            <a:off x="2982680" y="267980"/>
            <a:ext cx="6758116" cy="4801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800" i="1">
                <a:latin typeface="Consolas"/>
              </a:rPr>
              <a:t>XGBoost Classification Algorithm</a:t>
            </a:r>
            <a:endParaRPr lang="en-US" sz="2800" i="1"/>
          </a:p>
        </p:txBody>
      </p:sp>
      <p:pic>
        <p:nvPicPr>
          <p:cNvPr id="2" name="Picture 1">
            <a:extLst>
              <a:ext uri="{FF2B5EF4-FFF2-40B4-BE49-F238E27FC236}">
                <a16:creationId xmlns:a16="http://schemas.microsoft.com/office/drawing/2014/main" id="{BA5A23A7-CAD3-C3DB-24E9-CF51570596D8}"/>
              </a:ext>
            </a:extLst>
          </p:cNvPr>
          <p:cNvPicPr>
            <a:picLocks noChangeAspect="1"/>
          </p:cNvPicPr>
          <p:nvPr/>
        </p:nvPicPr>
        <p:blipFill>
          <a:blip r:embed="rId5"/>
          <a:stretch>
            <a:fillRect/>
          </a:stretch>
        </p:blipFill>
        <p:spPr>
          <a:xfrm>
            <a:off x="5860245" y="3058509"/>
            <a:ext cx="5824856" cy="3291568"/>
          </a:xfrm>
          <a:prstGeom prst="rect">
            <a:avLst/>
          </a:prstGeom>
        </p:spPr>
      </p:pic>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8548A068-C34F-D3EE-9065-CE00AE965A1E}"/>
                  </a:ext>
                </a:extLst>
              </p14:cNvPr>
              <p14:cNvContentPartPr/>
              <p14:nvPr/>
            </p14:nvContentPartPr>
            <p14:xfrm>
              <a:off x="1174749" y="4508499"/>
              <a:ext cx="10583" cy="10583"/>
            </p14:xfrm>
          </p:contentPart>
        </mc:Choice>
        <mc:Fallback>
          <p:pic>
            <p:nvPicPr>
              <p:cNvPr id="3" name="Ink 2">
                <a:extLst>
                  <a:ext uri="{FF2B5EF4-FFF2-40B4-BE49-F238E27FC236}">
                    <a16:creationId xmlns:a16="http://schemas.microsoft.com/office/drawing/2014/main" id="{8548A068-C34F-D3EE-9065-CE00AE965A1E}"/>
                  </a:ext>
                </a:extLst>
              </p:cNvPr>
              <p:cNvPicPr/>
              <p:nvPr/>
            </p:nvPicPr>
            <p:blipFill>
              <a:blip r:embed="rId7"/>
              <a:stretch>
                <a:fillRect/>
              </a:stretch>
            </p:blipFill>
            <p:spPr>
              <a:xfrm>
                <a:off x="645599" y="3979349"/>
                <a:ext cx="1058300" cy="1058300"/>
              </a:xfrm>
              <a:prstGeom prst="rect">
                <a:avLst/>
              </a:prstGeom>
            </p:spPr>
          </p:pic>
        </mc:Fallback>
      </mc:AlternateContent>
      <p:sp>
        <p:nvSpPr>
          <p:cNvPr id="4" name="TextBox 3">
            <a:extLst>
              <a:ext uri="{FF2B5EF4-FFF2-40B4-BE49-F238E27FC236}">
                <a16:creationId xmlns:a16="http://schemas.microsoft.com/office/drawing/2014/main" id="{AC7902C6-4F19-165A-8218-B934CF5713D2}"/>
              </a:ext>
            </a:extLst>
          </p:cNvPr>
          <p:cNvSpPr txBox="1"/>
          <p:nvPr/>
        </p:nvSpPr>
        <p:spPr>
          <a:xfrm>
            <a:off x="118670" y="6415818"/>
            <a:ext cx="553851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000" i="1">
                <a:latin typeface="Consolas"/>
              </a:rPr>
              <a:t>  Fig 32: Classification learning curve</a:t>
            </a:r>
          </a:p>
        </p:txBody>
      </p:sp>
      <p:sp>
        <p:nvSpPr>
          <p:cNvPr id="5" name="TextBox 4">
            <a:extLst>
              <a:ext uri="{FF2B5EF4-FFF2-40B4-BE49-F238E27FC236}">
                <a16:creationId xmlns:a16="http://schemas.microsoft.com/office/drawing/2014/main" id="{0BB8FF37-4DD3-B463-E6B2-CA7D8E2F32E1}"/>
              </a:ext>
            </a:extLst>
          </p:cNvPr>
          <p:cNvSpPr txBox="1"/>
          <p:nvPr/>
        </p:nvSpPr>
        <p:spPr>
          <a:xfrm>
            <a:off x="118748" y="2861180"/>
            <a:ext cx="5830214"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000" i="1">
                <a:latin typeface="Consolas"/>
              </a:rPr>
              <a:t>  Fig 31: Classification Test Report</a:t>
            </a:r>
          </a:p>
        </p:txBody>
      </p:sp>
      <p:sp>
        <p:nvSpPr>
          <p:cNvPr id="6" name="TextBox 5">
            <a:extLst>
              <a:ext uri="{FF2B5EF4-FFF2-40B4-BE49-F238E27FC236}">
                <a16:creationId xmlns:a16="http://schemas.microsoft.com/office/drawing/2014/main" id="{C4C96B61-4590-17D0-55E4-2AC7B8D3B4D6}"/>
              </a:ext>
            </a:extLst>
          </p:cNvPr>
          <p:cNvSpPr txBox="1"/>
          <p:nvPr/>
        </p:nvSpPr>
        <p:spPr>
          <a:xfrm>
            <a:off x="6094044" y="2584399"/>
            <a:ext cx="5546726"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000" i="1">
                <a:latin typeface="Consolas"/>
              </a:rPr>
              <a:t>Fig 33: </a:t>
            </a:r>
            <a:r>
              <a:rPr lang="en-US" sz="1000" i="1" err="1">
                <a:latin typeface="Consolas"/>
              </a:rPr>
              <a:t>XGBoost</a:t>
            </a:r>
            <a:r>
              <a:rPr lang="en-US" sz="1000" i="1">
                <a:latin typeface="Consolas"/>
              </a:rPr>
              <a:t> Confusion Matrix</a:t>
            </a:r>
          </a:p>
        </p:txBody>
      </p:sp>
      <p:sp>
        <p:nvSpPr>
          <p:cNvPr id="7" name="TextBox 6">
            <a:extLst>
              <a:ext uri="{FF2B5EF4-FFF2-40B4-BE49-F238E27FC236}">
                <a16:creationId xmlns:a16="http://schemas.microsoft.com/office/drawing/2014/main" id="{1A3DB730-4AE2-6426-A250-8768D765876F}"/>
              </a:ext>
            </a:extLst>
          </p:cNvPr>
          <p:cNvSpPr txBox="1"/>
          <p:nvPr/>
        </p:nvSpPr>
        <p:spPr>
          <a:xfrm>
            <a:off x="5865562" y="6345289"/>
            <a:ext cx="4622098"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000" i="1">
                <a:latin typeface="Consolas"/>
              </a:rPr>
              <a:t>       Fig 34: Features Importance</a:t>
            </a:r>
            <a:endParaRPr lang="en-US" sz="1000"/>
          </a:p>
        </p:txBody>
      </p:sp>
      <p:sp>
        <p:nvSpPr>
          <p:cNvPr id="13" name="TextBox 12">
            <a:extLst>
              <a:ext uri="{FF2B5EF4-FFF2-40B4-BE49-F238E27FC236}">
                <a16:creationId xmlns:a16="http://schemas.microsoft.com/office/drawing/2014/main" id="{92600E24-3E55-3654-B197-754B7AD2B94F}"/>
              </a:ext>
            </a:extLst>
          </p:cNvPr>
          <p:cNvSpPr txBox="1"/>
          <p:nvPr/>
        </p:nvSpPr>
        <p:spPr>
          <a:xfrm>
            <a:off x="-6035" y="9100"/>
            <a:ext cx="3231904"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a:t>Jamiu Arogundade - 240024714</a:t>
            </a:r>
          </a:p>
        </p:txBody>
      </p:sp>
      <p:pic>
        <p:nvPicPr>
          <p:cNvPr id="12" name="Picture 11" descr="A black and white sign with white text&#10;&#10;Description automatically generated">
            <a:extLst>
              <a:ext uri="{FF2B5EF4-FFF2-40B4-BE49-F238E27FC236}">
                <a16:creationId xmlns:a16="http://schemas.microsoft.com/office/drawing/2014/main" id="{6A190821-543D-3F26-E8EB-A52E53280AF6}"/>
              </a:ext>
            </a:extLst>
          </p:cNvPr>
          <p:cNvPicPr>
            <a:picLocks noChangeAspect="1"/>
          </p:cNvPicPr>
          <p:nvPr/>
        </p:nvPicPr>
        <p:blipFill>
          <a:blip r:embed="rId8"/>
          <a:stretch>
            <a:fillRect/>
          </a:stretch>
        </p:blipFill>
        <p:spPr>
          <a:xfrm>
            <a:off x="10148361" y="17790"/>
            <a:ext cx="1775222" cy="991205"/>
          </a:xfrm>
          <a:prstGeom prst="rect">
            <a:avLst/>
          </a:prstGeom>
        </p:spPr>
      </p:pic>
    </p:spTree>
    <p:extLst>
      <p:ext uri="{BB962C8B-B14F-4D97-AF65-F5344CB8AC3E}">
        <p14:creationId xmlns:p14="http://schemas.microsoft.com/office/powerpoint/2010/main" val="17031711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A63800-C296-D4C8-D66E-982371A0E21C}"/>
              </a:ext>
            </a:extLst>
          </p:cNvPr>
          <p:cNvSpPr txBox="1"/>
          <p:nvPr/>
        </p:nvSpPr>
        <p:spPr>
          <a:xfrm>
            <a:off x="2119144" y="433401"/>
            <a:ext cx="7845353" cy="4801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800" i="1">
                <a:latin typeface="Consolas"/>
              </a:rPr>
              <a:t>Decision Tree Classification Algorithm</a:t>
            </a:r>
            <a:endParaRPr lang="en-US" sz="2800" i="1"/>
          </a:p>
        </p:txBody>
      </p:sp>
      <p:pic>
        <p:nvPicPr>
          <p:cNvPr id="5" name="Picture 4" descr="A screenshot of a computer program&#10;&#10;Description automatically generated">
            <a:extLst>
              <a:ext uri="{FF2B5EF4-FFF2-40B4-BE49-F238E27FC236}">
                <a16:creationId xmlns:a16="http://schemas.microsoft.com/office/drawing/2014/main" id="{20B7AC2E-2912-0FD1-AE81-8CAE930C6FB1}"/>
              </a:ext>
            </a:extLst>
          </p:cNvPr>
          <p:cNvPicPr>
            <a:picLocks noChangeAspect="1"/>
          </p:cNvPicPr>
          <p:nvPr/>
        </p:nvPicPr>
        <p:blipFill>
          <a:blip r:embed="rId2"/>
          <a:stretch>
            <a:fillRect/>
          </a:stretch>
        </p:blipFill>
        <p:spPr>
          <a:xfrm>
            <a:off x="6049238" y="3485618"/>
            <a:ext cx="5496167" cy="2981449"/>
          </a:xfrm>
          <a:prstGeom prst="rect">
            <a:avLst/>
          </a:prstGeom>
        </p:spPr>
      </p:pic>
      <p:pic>
        <p:nvPicPr>
          <p:cNvPr id="6" name="Picture 5" descr="A screenshot of a computer program&#10;&#10;Description automatically generated">
            <a:extLst>
              <a:ext uri="{FF2B5EF4-FFF2-40B4-BE49-F238E27FC236}">
                <a16:creationId xmlns:a16="http://schemas.microsoft.com/office/drawing/2014/main" id="{AEDFF6AF-EE14-721A-3B38-0AFD5B655DCA}"/>
              </a:ext>
            </a:extLst>
          </p:cNvPr>
          <p:cNvPicPr>
            <a:picLocks noChangeAspect="1"/>
          </p:cNvPicPr>
          <p:nvPr/>
        </p:nvPicPr>
        <p:blipFill>
          <a:blip r:embed="rId3"/>
          <a:stretch>
            <a:fillRect/>
          </a:stretch>
        </p:blipFill>
        <p:spPr>
          <a:xfrm>
            <a:off x="371158" y="981832"/>
            <a:ext cx="5336036" cy="5458825"/>
          </a:xfrm>
          <a:prstGeom prst="rect">
            <a:avLst/>
          </a:prstGeom>
        </p:spPr>
      </p:pic>
      <p:pic>
        <p:nvPicPr>
          <p:cNvPr id="3" name="Picture 2" descr="A diagram of decision tree&#10;&#10;Description automatically generated">
            <a:extLst>
              <a:ext uri="{FF2B5EF4-FFF2-40B4-BE49-F238E27FC236}">
                <a16:creationId xmlns:a16="http://schemas.microsoft.com/office/drawing/2014/main" id="{E0A84AEB-D397-168F-EABE-5DCC6635909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6019662" y="912907"/>
            <a:ext cx="5336139" cy="2356113"/>
          </a:xfrm>
          <a:prstGeom prst="rect">
            <a:avLst/>
          </a:prstGeom>
        </p:spPr>
      </p:pic>
      <p:sp>
        <p:nvSpPr>
          <p:cNvPr id="8" name="TextBox 7">
            <a:extLst>
              <a:ext uri="{FF2B5EF4-FFF2-40B4-BE49-F238E27FC236}">
                <a16:creationId xmlns:a16="http://schemas.microsoft.com/office/drawing/2014/main" id="{6E774E54-7EEF-196C-D21E-C5C272F55314}"/>
              </a:ext>
            </a:extLst>
          </p:cNvPr>
          <p:cNvSpPr txBox="1"/>
          <p:nvPr/>
        </p:nvSpPr>
        <p:spPr>
          <a:xfrm>
            <a:off x="3102747" y="6461054"/>
            <a:ext cx="5195898" cy="2585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200" i="1">
                <a:latin typeface="Consolas"/>
              </a:rPr>
              <a:t>Fig 35, 36, &amp; 37: Decision Tree Classification Modeling</a:t>
            </a:r>
          </a:p>
        </p:txBody>
      </p:sp>
      <p:sp>
        <p:nvSpPr>
          <p:cNvPr id="9" name="TextBox 8">
            <a:extLst>
              <a:ext uri="{FF2B5EF4-FFF2-40B4-BE49-F238E27FC236}">
                <a16:creationId xmlns:a16="http://schemas.microsoft.com/office/drawing/2014/main" id="{799D9F14-6B51-923E-CD2B-B7710D658A34}"/>
              </a:ext>
            </a:extLst>
          </p:cNvPr>
          <p:cNvSpPr txBox="1"/>
          <p:nvPr/>
        </p:nvSpPr>
        <p:spPr>
          <a:xfrm>
            <a:off x="176737" y="108975"/>
            <a:ext cx="3332518"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a:t>Jamiu Arogundade - 240024714</a:t>
            </a:r>
          </a:p>
        </p:txBody>
      </p:sp>
      <p:pic>
        <p:nvPicPr>
          <p:cNvPr id="10" name="Picture 9" descr="A black and white sign with white text&#10;&#10;Description automatically generated">
            <a:extLst>
              <a:ext uri="{FF2B5EF4-FFF2-40B4-BE49-F238E27FC236}">
                <a16:creationId xmlns:a16="http://schemas.microsoft.com/office/drawing/2014/main" id="{63E724EA-D043-E118-5A67-527C2BF070DE}"/>
              </a:ext>
            </a:extLst>
          </p:cNvPr>
          <p:cNvPicPr>
            <a:picLocks noChangeAspect="1"/>
          </p:cNvPicPr>
          <p:nvPr/>
        </p:nvPicPr>
        <p:blipFill>
          <a:blip r:embed="rId6"/>
          <a:stretch>
            <a:fillRect/>
          </a:stretch>
        </p:blipFill>
        <p:spPr>
          <a:xfrm>
            <a:off x="10148361" y="17790"/>
            <a:ext cx="1775222" cy="991205"/>
          </a:xfrm>
          <a:prstGeom prst="rect">
            <a:avLst/>
          </a:prstGeom>
        </p:spPr>
      </p:pic>
    </p:spTree>
    <p:extLst>
      <p:ext uri="{BB962C8B-B14F-4D97-AF65-F5344CB8AC3E}">
        <p14:creationId xmlns:p14="http://schemas.microsoft.com/office/powerpoint/2010/main" val="13091893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omputer&#10;&#10;Description automatically generated">
            <a:extLst>
              <a:ext uri="{FF2B5EF4-FFF2-40B4-BE49-F238E27FC236}">
                <a16:creationId xmlns:a16="http://schemas.microsoft.com/office/drawing/2014/main" id="{9A1D9894-2E4C-1016-7413-9E33F0646D9B}"/>
              </a:ext>
            </a:extLst>
          </p:cNvPr>
          <p:cNvPicPr>
            <a:picLocks noChangeAspect="1"/>
          </p:cNvPicPr>
          <p:nvPr/>
        </p:nvPicPr>
        <p:blipFill>
          <a:blip r:embed="rId2"/>
          <a:stretch>
            <a:fillRect/>
          </a:stretch>
        </p:blipFill>
        <p:spPr>
          <a:xfrm>
            <a:off x="6142079" y="937836"/>
            <a:ext cx="5616392" cy="3287797"/>
          </a:xfrm>
          <a:prstGeom prst="rect">
            <a:avLst/>
          </a:prstGeom>
        </p:spPr>
      </p:pic>
      <p:pic>
        <p:nvPicPr>
          <p:cNvPr id="11" name="Picture 10" descr="A graph with red and green lines&#10;&#10;Description automatically generated">
            <a:extLst>
              <a:ext uri="{FF2B5EF4-FFF2-40B4-BE49-F238E27FC236}">
                <a16:creationId xmlns:a16="http://schemas.microsoft.com/office/drawing/2014/main" id="{B8078D4E-F886-98C3-DB31-6F833116FD44}"/>
              </a:ext>
            </a:extLst>
          </p:cNvPr>
          <p:cNvPicPr>
            <a:picLocks noChangeAspect="1"/>
          </p:cNvPicPr>
          <p:nvPr/>
        </p:nvPicPr>
        <p:blipFill>
          <a:blip r:embed="rId3"/>
          <a:stretch>
            <a:fillRect/>
          </a:stretch>
        </p:blipFill>
        <p:spPr>
          <a:xfrm>
            <a:off x="258126" y="926636"/>
            <a:ext cx="5612209" cy="3286125"/>
          </a:xfrm>
          <a:prstGeom prst="rect">
            <a:avLst/>
          </a:prstGeom>
        </p:spPr>
      </p:pic>
      <p:sp>
        <p:nvSpPr>
          <p:cNvPr id="5" name="TextBox 4">
            <a:extLst>
              <a:ext uri="{FF2B5EF4-FFF2-40B4-BE49-F238E27FC236}">
                <a16:creationId xmlns:a16="http://schemas.microsoft.com/office/drawing/2014/main" id="{1F283C26-8426-9301-5E95-44BAE2D0F81B}"/>
              </a:ext>
            </a:extLst>
          </p:cNvPr>
          <p:cNvSpPr txBox="1"/>
          <p:nvPr/>
        </p:nvSpPr>
        <p:spPr>
          <a:xfrm>
            <a:off x="2005243" y="191260"/>
            <a:ext cx="7830979" cy="4801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800" i="1">
                <a:latin typeface="Consolas"/>
              </a:rPr>
              <a:t>Decision Tree Classification Algorithm</a:t>
            </a:r>
            <a:endParaRPr lang="en-US" sz="2800" i="1"/>
          </a:p>
        </p:txBody>
      </p:sp>
      <p:sp>
        <p:nvSpPr>
          <p:cNvPr id="3" name="TextBox 2">
            <a:extLst>
              <a:ext uri="{FF2B5EF4-FFF2-40B4-BE49-F238E27FC236}">
                <a16:creationId xmlns:a16="http://schemas.microsoft.com/office/drawing/2014/main" id="{93A22273-85E5-FEF9-6089-02774F12E87C}"/>
              </a:ext>
            </a:extLst>
          </p:cNvPr>
          <p:cNvSpPr txBox="1"/>
          <p:nvPr/>
        </p:nvSpPr>
        <p:spPr>
          <a:xfrm>
            <a:off x="252268" y="4220609"/>
            <a:ext cx="562234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000">
                <a:latin typeface="Consolas"/>
              </a:rPr>
              <a:t>  Fig 38: Classification learning curve</a:t>
            </a:r>
          </a:p>
        </p:txBody>
      </p:sp>
      <p:sp>
        <p:nvSpPr>
          <p:cNvPr id="7" name="TextBox 6">
            <a:extLst>
              <a:ext uri="{FF2B5EF4-FFF2-40B4-BE49-F238E27FC236}">
                <a16:creationId xmlns:a16="http://schemas.microsoft.com/office/drawing/2014/main" id="{5B6A8956-49B4-7C47-E4D7-DF45014F2775}"/>
              </a:ext>
            </a:extLst>
          </p:cNvPr>
          <p:cNvSpPr txBox="1"/>
          <p:nvPr/>
        </p:nvSpPr>
        <p:spPr>
          <a:xfrm>
            <a:off x="6138680" y="4259094"/>
            <a:ext cx="5625393"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000" i="1">
                <a:latin typeface="Consolas"/>
              </a:rPr>
              <a:t>  Fig 39: Classification Report</a:t>
            </a:r>
          </a:p>
        </p:txBody>
      </p:sp>
      <p:sp>
        <p:nvSpPr>
          <p:cNvPr id="8" name="TextBox 7">
            <a:extLst>
              <a:ext uri="{FF2B5EF4-FFF2-40B4-BE49-F238E27FC236}">
                <a16:creationId xmlns:a16="http://schemas.microsoft.com/office/drawing/2014/main" id="{B015D6CA-87CF-893D-7413-B169232D19AF}"/>
              </a:ext>
            </a:extLst>
          </p:cNvPr>
          <p:cNvSpPr txBox="1"/>
          <p:nvPr/>
        </p:nvSpPr>
        <p:spPr>
          <a:xfrm>
            <a:off x="63791" y="24243"/>
            <a:ext cx="3332518"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a:t>Jamiu Arogundade - 240024714</a:t>
            </a:r>
          </a:p>
        </p:txBody>
      </p:sp>
      <p:pic>
        <p:nvPicPr>
          <p:cNvPr id="4" name="Picture 3" descr="A black and white sign with white text&#10;&#10;Description automatically generated">
            <a:extLst>
              <a:ext uri="{FF2B5EF4-FFF2-40B4-BE49-F238E27FC236}">
                <a16:creationId xmlns:a16="http://schemas.microsoft.com/office/drawing/2014/main" id="{A6AC496A-4684-F8A4-C2F7-669E762C8444}"/>
              </a:ext>
            </a:extLst>
          </p:cNvPr>
          <p:cNvPicPr>
            <a:picLocks noChangeAspect="1"/>
          </p:cNvPicPr>
          <p:nvPr/>
        </p:nvPicPr>
        <p:blipFill>
          <a:blip r:embed="rId4"/>
          <a:stretch>
            <a:fillRect/>
          </a:stretch>
        </p:blipFill>
        <p:spPr>
          <a:xfrm>
            <a:off x="10133988" y="17790"/>
            <a:ext cx="1832715" cy="919319"/>
          </a:xfrm>
          <a:prstGeom prst="rect">
            <a:avLst/>
          </a:prstGeom>
        </p:spPr>
      </p:pic>
    </p:spTree>
    <p:extLst>
      <p:ext uri="{BB962C8B-B14F-4D97-AF65-F5344CB8AC3E}">
        <p14:creationId xmlns:p14="http://schemas.microsoft.com/office/powerpoint/2010/main" val="2158501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A63800-C296-D4C8-D66E-982371A0E21C}"/>
              </a:ext>
            </a:extLst>
          </p:cNvPr>
          <p:cNvSpPr txBox="1"/>
          <p:nvPr/>
        </p:nvSpPr>
        <p:spPr>
          <a:xfrm>
            <a:off x="1399751" y="317954"/>
            <a:ext cx="9136119" cy="4801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800" i="1">
                <a:latin typeface="Consolas"/>
              </a:rPr>
              <a:t>K-Nearest Neighbors Classification Algorithm</a:t>
            </a:r>
            <a:endParaRPr lang="en-US" sz="2800" i="1"/>
          </a:p>
        </p:txBody>
      </p:sp>
      <p:pic>
        <p:nvPicPr>
          <p:cNvPr id="5" name="Picture 4" descr="A screenshot of a computer program&#10;&#10;Description automatically generated">
            <a:extLst>
              <a:ext uri="{FF2B5EF4-FFF2-40B4-BE49-F238E27FC236}">
                <a16:creationId xmlns:a16="http://schemas.microsoft.com/office/drawing/2014/main" id="{20B7AC2E-2912-0FD1-AE81-8CAE930C6FB1}"/>
              </a:ext>
            </a:extLst>
          </p:cNvPr>
          <p:cNvPicPr>
            <a:picLocks noChangeAspect="1"/>
          </p:cNvPicPr>
          <p:nvPr/>
        </p:nvPicPr>
        <p:blipFill>
          <a:blip r:embed="rId2"/>
          <a:stretch>
            <a:fillRect/>
          </a:stretch>
        </p:blipFill>
        <p:spPr>
          <a:xfrm>
            <a:off x="6165892" y="3638501"/>
            <a:ext cx="5441693" cy="2672416"/>
          </a:xfrm>
          <a:prstGeom prst="rect">
            <a:avLst/>
          </a:prstGeom>
        </p:spPr>
      </p:pic>
      <p:pic>
        <p:nvPicPr>
          <p:cNvPr id="6" name="Picture 5" descr="A screenshot of a computer program&#10;&#10;Description automatically generated">
            <a:extLst>
              <a:ext uri="{FF2B5EF4-FFF2-40B4-BE49-F238E27FC236}">
                <a16:creationId xmlns:a16="http://schemas.microsoft.com/office/drawing/2014/main" id="{AEDFF6AF-EE14-721A-3B38-0AFD5B655DCA}"/>
              </a:ext>
            </a:extLst>
          </p:cNvPr>
          <p:cNvPicPr>
            <a:picLocks noChangeAspect="1"/>
          </p:cNvPicPr>
          <p:nvPr/>
        </p:nvPicPr>
        <p:blipFill>
          <a:blip r:embed="rId3"/>
          <a:stretch>
            <a:fillRect/>
          </a:stretch>
        </p:blipFill>
        <p:spPr>
          <a:xfrm>
            <a:off x="350442" y="937074"/>
            <a:ext cx="5731166" cy="5362036"/>
          </a:xfrm>
          <a:prstGeom prst="rect">
            <a:avLst/>
          </a:prstGeom>
        </p:spPr>
      </p:pic>
      <p:grpSp>
        <p:nvGrpSpPr>
          <p:cNvPr id="7" name="Group 6">
            <a:extLst>
              <a:ext uri="{FF2B5EF4-FFF2-40B4-BE49-F238E27FC236}">
                <a16:creationId xmlns:a16="http://schemas.microsoft.com/office/drawing/2014/main" id="{ACE455EC-269A-0572-EF38-D7B94D3B73F6}"/>
              </a:ext>
            </a:extLst>
          </p:cNvPr>
          <p:cNvGrpSpPr/>
          <p:nvPr/>
        </p:nvGrpSpPr>
        <p:grpSpPr>
          <a:xfrm>
            <a:off x="6146444" y="953059"/>
            <a:ext cx="5310357" cy="2559220"/>
            <a:chOff x="3483502" y="4208689"/>
            <a:chExt cx="5439719" cy="2277836"/>
          </a:xfrm>
        </p:grpSpPr>
        <p:sp>
          <p:nvSpPr>
            <p:cNvPr id="4" name="Rectangle 3">
              <a:extLst>
                <a:ext uri="{FF2B5EF4-FFF2-40B4-BE49-F238E27FC236}">
                  <a16:creationId xmlns:a16="http://schemas.microsoft.com/office/drawing/2014/main" id="{6278D4FB-A2BD-DB44-B8BD-0811A3F48F64}"/>
                </a:ext>
              </a:extLst>
            </p:cNvPr>
            <p:cNvSpPr/>
            <p:nvPr/>
          </p:nvSpPr>
          <p:spPr>
            <a:xfrm>
              <a:off x="3485442" y="4210050"/>
              <a:ext cx="5422223" cy="2275112"/>
            </a:xfrm>
            <a:prstGeom prst="rect">
              <a:avLst/>
            </a:prstGeom>
            <a:solidFill>
              <a:schemeClr val="tx1">
                <a:lumMod val="9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https://www.ibm.com/topics/knn">
              <a:extLst>
                <a:ext uri="{FF2B5EF4-FFF2-40B4-BE49-F238E27FC236}">
                  <a16:creationId xmlns:a16="http://schemas.microsoft.com/office/drawing/2014/main" id="{0CE04FA7-27F0-9B67-3B8E-DCDCEB54748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3483502" y="4208689"/>
              <a:ext cx="5439719" cy="2277836"/>
            </a:xfrm>
            <a:prstGeom prst="rect">
              <a:avLst/>
            </a:prstGeom>
          </p:spPr>
        </p:pic>
      </p:grpSp>
      <p:sp>
        <p:nvSpPr>
          <p:cNvPr id="9" name="TextBox 8">
            <a:extLst>
              <a:ext uri="{FF2B5EF4-FFF2-40B4-BE49-F238E27FC236}">
                <a16:creationId xmlns:a16="http://schemas.microsoft.com/office/drawing/2014/main" id="{CD663BAD-E4E7-B427-9CB9-2083B5154175}"/>
              </a:ext>
            </a:extLst>
          </p:cNvPr>
          <p:cNvSpPr txBox="1"/>
          <p:nvPr/>
        </p:nvSpPr>
        <p:spPr>
          <a:xfrm>
            <a:off x="346895" y="6300175"/>
            <a:ext cx="8467195" cy="2585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200" i="1">
                <a:latin typeface="Consolas"/>
              </a:rPr>
              <a:t>Fig 41, 42 &amp; 43: K-Nearest Neighbors Classification Modeling</a:t>
            </a:r>
          </a:p>
        </p:txBody>
      </p:sp>
      <p:sp>
        <p:nvSpPr>
          <p:cNvPr id="8" name="TextBox 7">
            <a:extLst>
              <a:ext uri="{FF2B5EF4-FFF2-40B4-BE49-F238E27FC236}">
                <a16:creationId xmlns:a16="http://schemas.microsoft.com/office/drawing/2014/main" id="{3D746541-DE4A-60F7-2710-52C31D1FE5C6}"/>
              </a:ext>
            </a:extLst>
          </p:cNvPr>
          <p:cNvSpPr txBox="1"/>
          <p:nvPr/>
        </p:nvSpPr>
        <p:spPr>
          <a:xfrm>
            <a:off x="7274844" y="2848858"/>
            <a:ext cx="3759293"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000" i="1">
                <a:latin typeface="Consolas"/>
                <a:hlinkClick r:id="" action="ppaction://noaction"/>
              </a:rPr>
              <a:t>What is the k-nearest neighbors algorithm? | IBM</a:t>
            </a:r>
            <a:endParaRPr lang="en-US" sz="1000" i="1">
              <a:latin typeface="Consolas"/>
            </a:endParaRPr>
          </a:p>
        </p:txBody>
      </p:sp>
      <p:sp>
        <p:nvSpPr>
          <p:cNvPr id="11" name="TextBox 10">
            <a:extLst>
              <a:ext uri="{FF2B5EF4-FFF2-40B4-BE49-F238E27FC236}">
                <a16:creationId xmlns:a16="http://schemas.microsoft.com/office/drawing/2014/main" id="{D99EBDF2-EA72-A4E3-7145-897C035AF027}"/>
              </a:ext>
            </a:extLst>
          </p:cNvPr>
          <p:cNvSpPr txBox="1"/>
          <p:nvPr/>
        </p:nvSpPr>
        <p:spPr>
          <a:xfrm>
            <a:off x="-6227" y="1808"/>
            <a:ext cx="3332518"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a:t>Jamiu Arogundade - 240024714</a:t>
            </a:r>
          </a:p>
        </p:txBody>
      </p:sp>
      <p:pic>
        <p:nvPicPr>
          <p:cNvPr id="12" name="Picture 11" descr="A black and white sign with white text&#10;&#10;Description automatically generated">
            <a:extLst>
              <a:ext uri="{FF2B5EF4-FFF2-40B4-BE49-F238E27FC236}">
                <a16:creationId xmlns:a16="http://schemas.microsoft.com/office/drawing/2014/main" id="{A39FF381-E21F-4A8A-DA30-7153D9436E2B}"/>
              </a:ext>
            </a:extLst>
          </p:cNvPr>
          <p:cNvPicPr>
            <a:picLocks noChangeAspect="1"/>
          </p:cNvPicPr>
          <p:nvPr/>
        </p:nvPicPr>
        <p:blipFill>
          <a:blip r:embed="rId5"/>
          <a:stretch>
            <a:fillRect/>
          </a:stretch>
        </p:blipFill>
        <p:spPr>
          <a:xfrm>
            <a:off x="10033372" y="3413"/>
            <a:ext cx="1933331" cy="962450"/>
          </a:xfrm>
          <a:prstGeom prst="rect">
            <a:avLst/>
          </a:prstGeom>
        </p:spPr>
      </p:pic>
    </p:spTree>
    <p:extLst>
      <p:ext uri="{BB962C8B-B14F-4D97-AF65-F5344CB8AC3E}">
        <p14:creationId xmlns:p14="http://schemas.microsoft.com/office/powerpoint/2010/main" val="9337991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omputer&#10;&#10;Description automatically generated">
            <a:extLst>
              <a:ext uri="{FF2B5EF4-FFF2-40B4-BE49-F238E27FC236}">
                <a16:creationId xmlns:a16="http://schemas.microsoft.com/office/drawing/2014/main" id="{9A1D9894-2E4C-1016-7413-9E33F0646D9B}"/>
              </a:ext>
            </a:extLst>
          </p:cNvPr>
          <p:cNvPicPr>
            <a:picLocks noChangeAspect="1"/>
          </p:cNvPicPr>
          <p:nvPr/>
        </p:nvPicPr>
        <p:blipFill>
          <a:blip r:embed="rId2"/>
          <a:stretch>
            <a:fillRect/>
          </a:stretch>
        </p:blipFill>
        <p:spPr>
          <a:xfrm>
            <a:off x="232194" y="1045155"/>
            <a:ext cx="6026761" cy="3269458"/>
          </a:xfrm>
          <a:prstGeom prst="rect">
            <a:avLst/>
          </a:prstGeom>
        </p:spPr>
      </p:pic>
      <p:pic>
        <p:nvPicPr>
          <p:cNvPr id="11" name="Picture 10" descr="A graph with red and green lines&#10;&#10;Description automatically generated">
            <a:extLst>
              <a:ext uri="{FF2B5EF4-FFF2-40B4-BE49-F238E27FC236}">
                <a16:creationId xmlns:a16="http://schemas.microsoft.com/office/drawing/2014/main" id="{B8078D4E-F886-98C3-DB31-6F833116FD44}"/>
              </a:ext>
            </a:extLst>
          </p:cNvPr>
          <p:cNvPicPr>
            <a:picLocks noChangeAspect="1"/>
          </p:cNvPicPr>
          <p:nvPr/>
        </p:nvPicPr>
        <p:blipFill>
          <a:blip r:embed="rId3"/>
          <a:stretch>
            <a:fillRect/>
          </a:stretch>
        </p:blipFill>
        <p:spPr>
          <a:xfrm>
            <a:off x="6348127" y="1040626"/>
            <a:ext cx="5593739" cy="3272518"/>
          </a:xfrm>
          <a:prstGeom prst="rect">
            <a:avLst/>
          </a:prstGeom>
        </p:spPr>
      </p:pic>
      <p:sp>
        <p:nvSpPr>
          <p:cNvPr id="4" name="TextBox 3">
            <a:extLst>
              <a:ext uri="{FF2B5EF4-FFF2-40B4-BE49-F238E27FC236}">
                <a16:creationId xmlns:a16="http://schemas.microsoft.com/office/drawing/2014/main" id="{4B2924CB-1F93-D2C0-A129-9B30D67A979F}"/>
              </a:ext>
            </a:extLst>
          </p:cNvPr>
          <p:cNvSpPr txBox="1"/>
          <p:nvPr/>
        </p:nvSpPr>
        <p:spPr>
          <a:xfrm>
            <a:off x="1450657" y="391039"/>
            <a:ext cx="9006757" cy="4801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800" i="1">
                <a:latin typeface="Consolas"/>
              </a:rPr>
              <a:t>K-Nearest Neighbors Classification Algorithm</a:t>
            </a:r>
            <a:endParaRPr lang="en-US" sz="2800" i="1"/>
          </a:p>
        </p:txBody>
      </p:sp>
      <p:sp>
        <p:nvSpPr>
          <p:cNvPr id="3" name="TextBox 2">
            <a:extLst>
              <a:ext uri="{FF2B5EF4-FFF2-40B4-BE49-F238E27FC236}">
                <a16:creationId xmlns:a16="http://schemas.microsoft.com/office/drawing/2014/main" id="{48408C66-75D2-B21A-C2BC-100070C93D1A}"/>
              </a:ext>
            </a:extLst>
          </p:cNvPr>
          <p:cNvSpPr txBox="1"/>
          <p:nvPr/>
        </p:nvSpPr>
        <p:spPr>
          <a:xfrm>
            <a:off x="6346716" y="4321863"/>
            <a:ext cx="3808712"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000">
                <a:latin typeface="Consolas"/>
              </a:rPr>
              <a:t> fig 45: Classification learning curve</a:t>
            </a:r>
          </a:p>
        </p:txBody>
      </p:sp>
      <p:sp>
        <p:nvSpPr>
          <p:cNvPr id="8" name="TextBox 7">
            <a:extLst>
              <a:ext uri="{FF2B5EF4-FFF2-40B4-BE49-F238E27FC236}">
                <a16:creationId xmlns:a16="http://schemas.microsoft.com/office/drawing/2014/main" id="{D4ED69BF-A85D-3C5B-6BD4-1A9CB2E55BB3}"/>
              </a:ext>
            </a:extLst>
          </p:cNvPr>
          <p:cNvSpPr txBox="1"/>
          <p:nvPr/>
        </p:nvSpPr>
        <p:spPr>
          <a:xfrm>
            <a:off x="241798" y="4341245"/>
            <a:ext cx="2962478"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000">
                <a:latin typeface="Consolas"/>
              </a:rPr>
              <a:t>Fig 44: Classification Report</a:t>
            </a:r>
          </a:p>
        </p:txBody>
      </p:sp>
      <p:sp>
        <p:nvSpPr>
          <p:cNvPr id="5" name="TextBox 4">
            <a:extLst>
              <a:ext uri="{FF2B5EF4-FFF2-40B4-BE49-F238E27FC236}">
                <a16:creationId xmlns:a16="http://schemas.microsoft.com/office/drawing/2014/main" id="{D51196D5-78C7-D9EF-12BE-6E033EFF9C84}"/>
              </a:ext>
            </a:extLst>
          </p:cNvPr>
          <p:cNvSpPr txBox="1"/>
          <p:nvPr/>
        </p:nvSpPr>
        <p:spPr>
          <a:xfrm>
            <a:off x="-6800" y="58031"/>
            <a:ext cx="3332518"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a:t>Jamiu Arogundade - 240024714</a:t>
            </a:r>
          </a:p>
        </p:txBody>
      </p:sp>
      <p:pic>
        <p:nvPicPr>
          <p:cNvPr id="7" name="Picture 6" descr="A black and white sign with white text&#10;&#10;Description automatically generated">
            <a:extLst>
              <a:ext uri="{FF2B5EF4-FFF2-40B4-BE49-F238E27FC236}">
                <a16:creationId xmlns:a16="http://schemas.microsoft.com/office/drawing/2014/main" id="{5362739F-4E68-5C17-791B-974D435C44A7}"/>
              </a:ext>
            </a:extLst>
          </p:cNvPr>
          <p:cNvPicPr>
            <a:picLocks noChangeAspect="1"/>
          </p:cNvPicPr>
          <p:nvPr/>
        </p:nvPicPr>
        <p:blipFill>
          <a:blip r:embed="rId4"/>
          <a:stretch>
            <a:fillRect/>
          </a:stretch>
        </p:blipFill>
        <p:spPr>
          <a:xfrm>
            <a:off x="10148361" y="17790"/>
            <a:ext cx="1775222" cy="991205"/>
          </a:xfrm>
          <a:prstGeom prst="rect">
            <a:avLst/>
          </a:prstGeom>
        </p:spPr>
      </p:pic>
    </p:spTree>
    <p:extLst>
      <p:ext uri="{BB962C8B-B14F-4D97-AF65-F5344CB8AC3E}">
        <p14:creationId xmlns:p14="http://schemas.microsoft.com/office/powerpoint/2010/main" val="26988106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78340" y="234415"/>
            <a:ext cx="11002969" cy="608478"/>
          </a:xfrm>
        </p:spPr>
        <p:txBody>
          <a:bodyPr vert="horz" lIns="91440" tIns="45720" rIns="91440" bIns="45720" rtlCol="0" anchor="b">
            <a:noAutofit/>
          </a:bodyPr>
          <a:lstStyle/>
          <a:p>
            <a:pPr algn="ctr"/>
            <a:r>
              <a:rPr lang="en-US" sz="3600" b="1">
                <a:latin typeface="Arial"/>
                <a:ea typeface="+mj-lt"/>
                <a:cs typeface="+mj-lt"/>
              </a:rPr>
              <a:t>INTRODUCTION</a:t>
            </a:r>
            <a:endParaRPr lang="en-US" sz="3600">
              <a:latin typeface="Arial"/>
            </a:endParaRPr>
          </a:p>
        </p:txBody>
      </p:sp>
      <p:sp>
        <p:nvSpPr>
          <p:cNvPr id="14" name="Content Placeholder 13"/>
          <p:cNvSpPr>
            <a:spLocks noGrp="1"/>
          </p:cNvSpPr>
          <p:nvPr>
            <p:ph idx="1"/>
          </p:nvPr>
        </p:nvSpPr>
        <p:spPr>
          <a:xfrm>
            <a:off x="188360" y="1620598"/>
            <a:ext cx="5861484" cy="5096962"/>
          </a:xfrm>
        </p:spPr>
        <p:txBody>
          <a:bodyPr vert="horz" lIns="91440" tIns="45720" rIns="91440" bIns="45720" rtlCol="0" anchor="t">
            <a:noAutofit/>
          </a:bodyPr>
          <a:lstStyle/>
          <a:p>
            <a:pPr algn="just">
              <a:lnSpc>
                <a:spcPct val="100000"/>
              </a:lnSpc>
              <a:spcBef>
                <a:spcPts val="0"/>
              </a:spcBef>
              <a:spcAft>
                <a:spcPts val="800"/>
              </a:spcAft>
              <a:buFont typeface="Wingdings" pitchFamily="34" charset="0"/>
              <a:buChar char="v"/>
            </a:pPr>
            <a:r>
              <a:rPr lang="en-US" sz="1900" b="1" u="sng">
                <a:solidFill>
                  <a:srgbClr val="FFFFFF"/>
                </a:solidFill>
                <a:latin typeface="Arial"/>
                <a:ea typeface="+mn-lt"/>
                <a:cs typeface="+mn-lt"/>
              </a:rPr>
              <a:t>Data Collection:</a:t>
            </a:r>
            <a:r>
              <a:rPr lang="en-US" sz="1900">
                <a:solidFill>
                  <a:srgbClr val="FFFFFF"/>
                </a:solidFill>
                <a:latin typeface="Arial"/>
                <a:ea typeface="+mn-lt"/>
                <a:cs typeface="+mn-lt"/>
              </a:rPr>
              <a:t> Gathering raw data from various sources. This data was obtained from Kaggle.</a:t>
            </a:r>
            <a:endParaRPr lang="en-US" sz="1900" b="1" u="sng">
              <a:solidFill>
                <a:srgbClr val="FFFFFF"/>
              </a:solidFill>
              <a:latin typeface="Arial"/>
              <a:ea typeface="+mn-lt"/>
              <a:cs typeface="Arial"/>
            </a:endParaRPr>
          </a:p>
          <a:p>
            <a:pPr algn="just">
              <a:lnSpc>
                <a:spcPct val="100000"/>
              </a:lnSpc>
              <a:spcBef>
                <a:spcPts val="0"/>
              </a:spcBef>
              <a:spcAft>
                <a:spcPts val="800"/>
              </a:spcAft>
              <a:buFont typeface="Wingdings" pitchFamily="34" charset="0"/>
              <a:buChar char="v"/>
            </a:pPr>
            <a:r>
              <a:rPr lang="en-US" sz="1900" b="1" u="sng">
                <a:solidFill>
                  <a:srgbClr val="FFFFFF"/>
                </a:solidFill>
                <a:latin typeface="Arial"/>
                <a:ea typeface="+mn-lt"/>
                <a:cs typeface="+mn-lt"/>
              </a:rPr>
              <a:t>Data Preparation:</a:t>
            </a:r>
            <a:r>
              <a:rPr lang="en-US" sz="1900">
                <a:solidFill>
                  <a:srgbClr val="FFFFFF"/>
                </a:solidFill>
                <a:latin typeface="Arial"/>
                <a:ea typeface="+mn-lt"/>
                <a:cs typeface="+mn-lt"/>
              </a:rPr>
              <a:t> Removing errors and inconsistencies.</a:t>
            </a:r>
            <a:endParaRPr lang="en-US" sz="1900" b="1" u="sng">
              <a:latin typeface="Arial"/>
              <a:cs typeface="Arial"/>
            </a:endParaRPr>
          </a:p>
          <a:p>
            <a:pPr algn="just">
              <a:lnSpc>
                <a:spcPct val="100000"/>
              </a:lnSpc>
              <a:spcBef>
                <a:spcPts val="0"/>
              </a:spcBef>
              <a:spcAft>
                <a:spcPts val="800"/>
              </a:spcAft>
              <a:buFont typeface="Wingdings" pitchFamily="34" charset="0"/>
              <a:buChar char="v"/>
            </a:pPr>
            <a:r>
              <a:rPr lang="en-US" sz="1900" b="1" u="sng">
                <a:solidFill>
                  <a:srgbClr val="FFFFFF"/>
                </a:solidFill>
                <a:latin typeface="Arial"/>
                <a:ea typeface="+mn-lt"/>
                <a:cs typeface="+mn-lt"/>
              </a:rPr>
              <a:t>Data Exploration:</a:t>
            </a:r>
            <a:r>
              <a:rPr lang="en-US" sz="1900">
                <a:solidFill>
                  <a:srgbClr val="FFFFFF"/>
                </a:solidFill>
                <a:latin typeface="Arial"/>
                <a:ea typeface="+mn-lt"/>
                <a:cs typeface="+mn-lt"/>
              </a:rPr>
              <a:t> Understanding data characteristics and patterns.</a:t>
            </a:r>
            <a:endParaRPr lang="en-US" sz="1900">
              <a:latin typeface="Arial"/>
              <a:cs typeface="Arial"/>
            </a:endParaRPr>
          </a:p>
          <a:p>
            <a:pPr algn="just">
              <a:lnSpc>
                <a:spcPct val="100000"/>
              </a:lnSpc>
              <a:spcBef>
                <a:spcPts val="0"/>
              </a:spcBef>
              <a:spcAft>
                <a:spcPts val="800"/>
              </a:spcAft>
              <a:buFont typeface="Wingdings" pitchFamily="34" charset="0"/>
              <a:buChar char="v"/>
            </a:pPr>
            <a:r>
              <a:rPr lang="en-US" sz="1900" b="1" u="sng">
                <a:solidFill>
                  <a:srgbClr val="FFFFFF"/>
                </a:solidFill>
                <a:latin typeface="Arial"/>
                <a:ea typeface="+mn-lt"/>
                <a:cs typeface="+mn-lt"/>
              </a:rPr>
              <a:t>Data Modeling:</a:t>
            </a:r>
            <a:r>
              <a:rPr lang="en-US" sz="1900">
                <a:solidFill>
                  <a:srgbClr val="FFFFFF"/>
                </a:solidFill>
                <a:latin typeface="Arial"/>
                <a:ea typeface="+mn-lt"/>
                <a:cs typeface="+mn-lt"/>
              </a:rPr>
              <a:t> Applying statistical models, ML  algorithms for deeper analysis and prediction.</a:t>
            </a:r>
            <a:endParaRPr lang="en-US" sz="1900" u="sng">
              <a:latin typeface="Arial"/>
              <a:cs typeface="Arial"/>
            </a:endParaRPr>
          </a:p>
          <a:p>
            <a:pPr algn="just">
              <a:lnSpc>
                <a:spcPct val="100000"/>
              </a:lnSpc>
              <a:spcBef>
                <a:spcPts val="0"/>
              </a:spcBef>
              <a:spcAft>
                <a:spcPts val="800"/>
              </a:spcAft>
              <a:buFont typeface="Wingdings" pitchFamily="34" charset="0"/>
              <a:buChar char="v"/>
            </a:pPr>
            <a:r>
              <a:rPr lang="en-US" sz="1900" b="1" u="sng">
                <a:solidFill>
                  <a:srgbClr val="FFFFFF"/>
                </a:solidFill>
                <a:latin typeface="Arial"/>
                <a:ea typeface="+mn-lt"/>
                <a:cs typeface="+mn-lt"/>
              </a:rPr>
              <a:t>Data Interpretation</a:t>
            </a:r>
            <a:r>
              <a:rPr lang="en-US" sz="1900" u="sng">
                <a:solidFill>
                  <a:srgbClr val="FFFFFF"/>
                </a:solidFill>
                <a:latin typeface="Arial"/>
                <a:ea typeface="+mn-lt"/>
                <a:cs typeface="+mn-lt"/>
              </a:rPr>
              <a:t>:</a:t>
            </a:r>
            <a:r>
              <a:rPr lang="en-US" sz="1900">
                <a:solidFill>
                  <a:srgbClr val="FFFFFF"/>
                </a:solidFill>
                <a:latin typeface="Arial"/>
                <a:ea typeface="+mn-lt"/>
                <a:cs typeface="+mn-lt"/>
              </a:rPr>
              <a:t> Drawing conclusions and insights.</a:t>
            </a:r>
            <a:endParaRPr lang="en-US" sz="1900">
              <a:latin typeface="Arial"/>
              <a:cs typeface="Arial"/>
            </a:endParaRPr>
          </a:p>
          <a:p>
            <a:pPr algn="just">
              <a:lnSpc>
                <a:spcPct val="100000"/>
              </a:lnSpc>
              <a:spcBef>
                <a:spcPts val="0"/>
              </a:spcBef>
              <a:spcAft>
                <a:spcPts val="800"/>
              </a:spcAft>
              <a:buFont typeface="Wingdings" pitchFamily="34" charset="0"/>
              <a:buChar char="v"/>
            </a:pPr>
            <a:r>
              <a:rPr lang="en-US" sz="1900" b="1" u="sng">
                <a:solidFill>
                  <a:srgbClr val="FFFFFF"/>
                </a:solidFill>
                <a:latin typeface="Arial"/>
                <a:ea typeface="+mn-lt"/>
                <a:cs typeface="+mn-lt"/>
              </a:rPr>
              <a:t>Data Visualization</a:t>
            </a:r>
            <a:r>
              <a:rPr lang="en-US" sz="1900" u="sng">
                <a:solidFill>
                  <a:srgbClr val="FFFFFF"/>
                </a:solidFill>
                <a:latin typeface="Arial"/>
                <a:ea typeface="+mn-lt"/>
                <a:cs typeface="+mn-lt"/>
              </a:rPr>
              <a:t>:</a:t>
            </a:r>
            <a:r>
              <a:rPr lang="en-US" sz="1900">
                <a:solidFill>
                  <a:srgbClr val="FFFFFF"/>
                </a:solidFill>
                <a:latin typeface="Arial"/>
                <a:ea typeface="+mn-lt"/>
                <a:cs typeface="+mn-lt"/>
              </a:rPr>
              <a:t> Presenting data through charts and graphs.</a:t>
            </a:r>
            <a:endParaRPr lang="en-US" sz="1900">
              <a:latin typeface="Arial"/>
              <a:cs typeface="Arial"/>
            </a:endParaRPr>
          </a:p>
          <a:p>
            <a:pPr algn="just">
              <a:lnSpc>
                <a:spcPct val="100000"/>
              </a:lnSpc>
              <a:spcBef>
                <a:spcPts val="0"/>
              </a:spcBef>
              <a:spcAft>
                <a:spcPts val="800"/>
              </a:spcAft>
              <a:buFont typeface="Wingdings" pitchFamily="34" charset="0"/>
              <a:buChar char="v"/>
            </a:pPr>
            <a:r>
              <a:rPr lang="en-US" sz="1900" b="1" u="sng">
                <a:solidFill>
                  <a:srgbClr val="FFFFFF"/>
                </a:solidFill>
                <a:latin typeface="Arial"/>
                <a:ea typeface="+mn-lt"/>
                <a:cs typeface="+mn-lt"/>
              </a:rPr>
              <a:t>Reporting</a:t>
            </a:r>
            <a:r>
              <a:rPr lang="en-US" sz="1900" u="sng">
                <a:solidFill>
                  <a:srgbClr val="FFFFFF"/>
                </a:solidFill>
                <a:latin typeface="Arial"/>
                <a:ea typeface="+mn-lt"/>
                <a:cs typeface="+mn-lt"/>
              </a:rPr>
              <a:t>:</a:t>
            </a:r>
            <a:r>
              <a:rPr lang="en-US" sz="1900">
                <a:solidFill>
                  <a:srgbClr val="FFFFFF"/>
                </a:solidFill>
                <a:latin typeface="Arial"/>
                <a:ea typeface="+mn-lt"/>
                <a:cs typeface="+mn-lt"/>
              </a:rPr>
              <a:t> Summarizing findings for stakeholders. (As shown in Figure 1.)</a:t>
            </a:r>
            <a:endParaRPr lang="en-US" sz="1900">
              <a:solidFill>
                <a:srgbClr val="FFFFFF"/>
              </a:solidFill>
              <a:latin typeface="Arial"/>
              <a:cs typeface="Arial"/>
            </a:endParaRPr>
          </a:p>
        </p:txBody>
      </p:sp>
      <p:sp>
        <p:nvSpPr>
          <p:cNvPr id="5" name="TextBox 4">
            <a:extLst>
              <a:ext uri="{FF2B5EF4-FFF2-40B4-BE49-F238E27FC236}">
                <a16:creationId xmlns:a16="http://schemas.microsoft.com/office/drawing/2014/main" id="{E3784D8D-FC8E-8A72-DF36-1684674B32C9}"/>
              </a:ext>
            </a:extLst>
          </p:cNvPr>
          <p:cNvSpPr txBox="1"/>
          <p:nvPr/>
        </p:nvSpPr>
        <p:spPr>
          <a:xfrm>
            <a:off x="677458" y="980425"/>
            <a:ext cx="10993014" cy="4385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pPr>
            <a:r>
              <a:rPr lang="en-US" sz="2500" b="1" u="sng">
                <a:latin typeface="Arial"/>
                <a:cs typeface="Arial"/>
              </a:rPr>
              <a:t>Data Analysis Processes</a:t>
            </a:r>
            <a:endParaRPr lang="en-US" sz="2500"/>
          </a:p>
        </p:txBody>
      </p:sp>
      <p:graphicFrame>
        <p:nvGraphicFramePr>
          <p:cNvPr id="2" name="Content Placeholder 8" descr="SmartArt">
            <a:extLst>
              <a:ext uri="{FF2B5EF4-FFF2-40B4-BE49-F238E27FC236}">
                <a16:creationId xmlns:a16="http://schemas.microsoft.com/office/drawing/2014/main" id="{392A9BA3-CD8D-4E63-8279-5904B3797DA7}"/>
              </a:ext>
            </a:extLst>
          </p:cNvPr>
          <p:cNvGraphicFramePr>
            <a:graphicFrameLocks noGrp="1"/>
          </p:cNvGraphicFramePr>
          <p:nvPr>
            <p:extLst>
              <p:ext uri="{D42A27DB-BD31-4B8C-83A1-F6EECF244321}">
                <p14:modId xmlns:p14="http://schemas.microsoft.com/office/powerpoint/2010/main" val="634177896"/>
              </p:ext>
            </p:extLst>
          </p:nvPr>
        </p:nvGraphicFramePr>
        <p:xfrm>
          <a:off x="4237778" y="1622324"/>
          <a:ext cx="9779017" cy="51007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Box 14">
            <a:extLst>
              <a:ext uri="{FF2B5EF4-FFF2-40B4-BE49-F238E27FC236}">
                <a16:creationId xmlns:a16="http://schemas.microsoft.com/office/drawing/2014/main" id="{22EBE088-CAF6-CC6A-E37F-F67E1E217E74}"/>
              </a:ext>
            </a:extLst>
          </p:cNvPr>
          <p:cNvSpPr txBox="1"/>
          <p:nvPr/>
        </p:nvSpPr>
        <p:spPr>
          <a:xfrm>
            <a:off x="7790107" y="5046885"/>
            <a:ext cx="2564657" cy="7571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400"/>
              <a:t>Fig. 1: Data analysis process</a:t>
            </a:r>
          </a:p>
        </p:txBody>
      </p:sp>
      <p:pic>
        <p:nvPicPr>
          <p:cNvPr id="44" name="Picture 43" descr="A black and white sign with white text&#10;&#10;Description automatically generated">
            <a:extLst>
              <a:ext uri="{FF2B5EF4-FFF2-40B4-BE49-F238E27FC236}">
                <a16:creationId xmlns:a16="http://schemas.microsoft.com/office/drawing/2014/main" id="{15E006E7-4B0B-EACF-CBB9-2C87D0DFD66E}"/>
              </a:ext>
            </a:extLst>
          </p:cNvPr>
          <p:cNvPicPr>
            <a:picLocks noChangeAspect="1"/>
          </p:cNvPicPr>
          <p:nvPr/>
        </p:nvPicPr>
        <p:blipFill>
          <a:blip r:embed="rId8"/>
          <a:stretch>
            <a:fillRect/>
          </a:stretch>
        </p:blipFill>
        <p:spPr>
          <a:xfrm>
            <a:off x="10148361" y="17790"/>
            <a:ext cx="1775222" cy="991205"/>
          </a:xfrm>
          <a:prstGeom prst="rect">
            <a:avLst/>
          </a:prstGeom>
        </p:spPr>
      </p:pic>
    </p:spTree>
    <p:extLst>
      <p:ext uri="{BB962C8B-B14F-4D97-AF65-F5344CB8AC3E}">
        <p14:creationId xmlns:p14="http://schemas.microsoft.com/office/powerpoint/2010/main" val="5162131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3DB904-402A-95B8-5FD6-3E151FD478BF}"/>
              </a:ext>
            </a:extLst>
          </p:cNvPr>
          <p:cNvSpPr txBox="1"/>
          <p:nvPr/>
        </p:nvSpPr>
        <p:spPr>
          <a:xfrm>
            <a:off x="285060" y="491055"/>
            <a:ext cx="10379714" cy="4801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800" i="1">
                <a:latin typeface="Consolas"/>
              </a:rPr>
              <a:t>Predicting New Dataset with the Best Model: </a:t>
            </a:r>
            <a:r>
              <a:rPr lang="en-US" sz="2800" i="1" err="1">
                <a:latin typeface="Consolas"/>
              </a:rPr>
              <a:t>XGBoost</a:t>
            </a:r>
            <a:endParaRPr lang="en-US" sz="2800" i="1">
              <a:latin typeface="Consolas"/>
            </a:endParaRPr>
          </a:p>
        </p:txBody>
      </p:sp>
      <p:pic>
        <p:nvPicPr>
          <p:cNvPr id="3" name="Picture 2" descr="A screenshot of a computer program&#10;&#10;Description automatically generated">
            <a:extLst>
              <a:ext uri="{FF2B5EF4-FFF2-40B4-BE49-F238E27FC236}">
                <a16:creationId xmlns:a16="http://schemas.microsoft.com/office/drawing/2014/main" id="{EA6E8F99-5FEE-21F7-5C7E-548DE66E078C}"/>
              </a:ext>
            </a:extLst>
          </p:cNvPr>
          <p:cNvPicPr>
            <a:picLocks noChangeAspect="1"/>
          </p:cNvPicPr>
          <p:nvPr/>
        </p:nvPicPr>
        <p:blipFill>
          <a:blip r:embed="rId2"/>
          <a:stretch>
            <a:fillRect/>
          </a:stretch>
        </p:blipFill>
        <p:spPr>
          <a:xfrm>
            <a:off x="157562" y="1256144"/>
            <a:ext cx="6310594" cy="5083187"/>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DF9112DD-4713-DEA6-0B41-0D94C258B96F}"/>
                  </a:ext>
                </a:extLst>
              </p14:cNvPr>
              <p14:cNvContentPartPr/>
              <p14:nvPr/>
            </p14:nvContentPartPr>
            <p14:xfrm>
              <a:off x="9456963" y="1850571"/>
              <a:ext cx="13607" cy="13607"/>
            </p14:xfrm>
          </p:contentPart>
        </mc:Choice>
        <mc:Fallback>
          <p:pic>
            <p:nvPicPr>
              <p:cNvPr id="5" name="Ink 4">
                <a:extLst>
                  <a:ext uri="{FF2B5EF4-FFF2-40B4-BE49-F238E27FC236}">
                    <a16:creationId xmlns:a16="http://schemas.microsoft.com/office/drawing/2014/main" id="{DF9112DD-4713-DEA6-0B41-0D94C258B96F}"/>
                  </a:ext>
                </a:extLst>
              </p:cNvPr>
              <p:cNvPicPr/>
              <p:nvPr/>
            </p:nvPicPr>
            <p:blipFill>
              <a:blip r:embed="rId4"/>
              <a:stretch>
                <a:fillRect/>
              </a:stretch>
            </p:blipFill>
            <p:spPr>
              <a:xfrm>
                <a:off x="8776613" y="1170221"/>
                <a:ext cx="1360700" cy="1360700"/>
              </a:xfrm>
              <a:prstGeom prst="rect">
                <a:avLst/>
              </a:prstGeom>
            </p:spPr>
          </p:pic>
        </mc:Fallback>
      </mc:AlternateContent>
      <p:sp>
        <p:nvSpPr>
          <p:cNvPr id="7" name="TextBox 6">
            <a:extLst>
              <a:ext uri="{FF2B5EF4-FFF2-40B4-BE49-F238E27FC236}">
                <a16:creationId xmlns:a16="http://schemas.microsoft.com/office/drawing/2014/main" id="{BC00FFCA-D660-E664-3BD9-93390DCD6C19}"/>
              </a:ext>
            </a:extLst>
          </p:cNvPr>
          <p:cNvSpPr txBox="1"/>
          <p:nvPr/>
        </p:nvSpPr>
        <p:spPr>
          <a:xfrm>
            <a:off x="162619" y="80731"/>
            <a:ext cx="3332518"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a:t>Jamiu Arogundade - 240024714</a:t>
            </a:r>
          </a:p>
        </p:txBody>
      </p:sp>
      <p:sp>
        <p:nvSpPr>
          <p:cNvPr id="8" name="TextBox 7">
            <a:extLst>
              <a:ext uri="{FF2B5EF4-FFF2-40B4-BE49-F238E27FC236}">
                <a16:creationId xmlns:a16="http://schemas.microsoft.com/office/drawing/2014/main" id="{212152C6-3631-F5E1-4F1D-13D877105A0F}"/>
              </a:ext>
            </a:extLst>
          </p:cNvPr>
          <p:cNvSpPr txBox="1"/>
          <p:nvPr/>
        </p:nvSpPr>
        <p:spPr>
          <a:xfrm>
            <a:off x="167839" y="6347144"/>
            <a:ext cx="63018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000">
                <a:latin typeface="Consolas"/>
              </a:rPr>
              <a:t>Fig 47: Predicting facilities Eligible for Funding on the new dataset with </a:t>
            </a:r>
            <a:r>
              <a:rPr lang="en-US" sz="1000" err="1">
                <a:latin typeface="Consolas"/>
              </a:rPr>
              <a:t>XGBoost</a:t>
            </a:r>
            <a:r>
              <a:rPr lang="en-US" sz="1000">
                <a:latin typeface="Consolas"/>
              </a:rPr>
              <a:t> classification algorithm</a:t>
            </a:r>
            <a:endParaRPr lang="en-US"/>
          </a:p>
        </p:txBody>
      </p:sp>
      <p:sp>
        <p:nvSpPr>
          <p:cNvPr id="10" name="TextBox 9">
            <a:extLst>
              <a:ext uri="{FF2B5EF4-FFF2-40B4-BE49-F238E27FC236}">
                <a16:creationId xmlns:a16="http://schemas.microsoft.com/office/drawing/2014/main" id="{C5D12E80-805B-A8EB-1169-1B2A8E4C33D7}"/>
              </a:ext>
            </a:extLst>
          </p:cNvPr>
          <p:cNvSpPr txBox="1"/>
          <p:nvPr/>
        </p:nvSpPr>
        <p:spPr>
          <a:xfrm>
            <a:off x="6642985" y="6275034"/>
            <a:ext cx="5032077"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000">
                <a:latin typeface="Consolas"/>
              </a:rPr>
              <a:t>Fig 48: Eligible for funding distribution for Facilities </a:t>
            </a:r>
          </a:p>
        </p:txBody>
      </p:sp>
      <p:pic>
        <p:nvPicPr>
          <p:cNvPr id="11" name="Picture 10">
            <a:extLst>
              <a:ext uri="{FF2B5EF4-FFF2-40B4-BE49-F238E27FC236}">
                <a16:creationId xmlns:a16="http://schemas.microsoft.com/office/drawing/2014/main" id="{6C263A98-120E-B516-3C61-B83085E4CC49}"/>
              </a:ext>
            </a:extLst>
          </p:cNvPr>
          <p:cNvPicPr>
            <a:picLocks noChangeAspect="1"/>
          </p:cNvPicPr>
          <p:nvPr/>
        </p:nvPicPr>
        <p:blipFill>
          <a:blip r:embed="rId5"/>
          <a:stretch>
            <a:fillRect/>
          </a:stretch>
        </p:blipFill>
        <p:spPr>
          <a:xfrm>
            <a:off x="6639023" y="1205750"/>
            <a:ext cx="5039390" cy="5075667"/>
          </a:xfrm>
          <a:prstGeom prst="rect">
            <a:avLst/>
          </a:prstGeom>
        </p:spPr>
      </p:pic>
      <p:pic>
        <p:nvPicPr>
          <p:cNvPr id="6" name="Picture 5" descr="A black and white sign with white text&#10;&#10;Description automatically generated">
            <a:extLst>
              <a:ext uri="{FF2B5EF4-FFF2-40B4-BE49-F238E27FC236}">
                <a16:creationId xmlns:a16="http://schemas.microsoft.com/office/drawing/2014/main" id="{C5A934AF-AC02-C8C8-ED14-852CE3E96495}"/>
              </a:ext>
            </a:extLst>
          </p:cNvPr>
          <p:cNvPicPr>
            <a:picLocks noChangeAspect="1"/>
          </p:cNvPicPr>
          <p:nvPr/>
        </p:nvPicPr>
        <p:blipFill>
          <a:blip r:embed="rId6"/>
          <a:stretch>
            <a:fillRect/>
          </a:stretch>
        </p:blipFill>
        <p:spPr>
          <a:xfrm>
            <a:off x="10148361" y="17790"/>
            <a:ext cx="1775222" cy="991205"/>
          </a:xfrm>
          <a:prstGeom prst="rect">
            <a:avLst/>
          </a:prstGeom>
        </p:spPr>
      </p:pic>
    </p:spTree>
    <p:extLst>
      <p:ext uri="{BB962C8B-B14F-4D97-AF65-F5344CB8AC3E}">
        <p14:creationId xmlns:p14="http://schemas.microsoft.com/office/powerpoint/2010/main" val="17973041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1513CC2-3AB1-F0DD-7196-012C5EEA3E15}"/>
              </a:ext>
            </a:extLst>
          </p:cNvPr>
          <p:cNvSpPr>
            <a:spLocks noGrp="1"/>
          </p:cNvSpPr>
          <p:nvPr>
            <p:ph type="title"/>
          </p:nvPr>
        </p:nvSpPr>
        <p:spPr>
          <a:xfrm>
            <a:off x="1522414" y="274638"/>
            <a:ext cx="9143998" cy="1020762"/>
          </a:xfrm>
        </p:spPr>
        <p:txBody>
          <a:bodyPr vert="horz" lIns="91440" tIns="45720" rIns="91440" bIns="45720" rtlCol="0" anchor="ctr">
            <a:normAutofit/>
          </a:bodyPr>
          <a:lstStyle/>
          <a:p>
            <a:pPr algn="ctr"/>
            <a:r>
              <a:rPr lang="en-US" i="1"/>
              <a:t>Conclusions</a:t>
            </a:r>
          </a:p>
        </p:txBody>
      </p:sp>
      <p:sp>
        <p:nvSpPr>
          <p:cNvPr id="13" name="Content Placeholder 2">
            <a:extLst>
              <a:ext uri="{FF2B5EF4-FFF2-40B4-BE49-F238E27FC236}">
                <a16:creationId xmlns:a16="http://schemas.microsoft.com/office/drawing/2014/main" id="{3FA94546-9780-B78E-8AB0-89921B9C483D}"/>
              </a:ext>
            </a:extLst>
          </p:cNvPr>
          <p:cNvSpPr>
            <a:spLocks noGrp="1"/>
          </p:cNvSpPr>
          <p:nvPr>
            <p:ph idx="1"/>
          </p:nvPr>
        </p:nvSpPr>
        <p:spPr>
          <a:xfrm>
            <a:off x="589818" y="1821659"/>
            <a:ext cx="11203940" cy="4410928"/>
          </a:xfrm>
        </p:spPr>
        <p:txBody>
          <a:bodyPr vert="horz" lIns="91440" tIns="45720" rIns="91440" bIns="45720" rtlCol="0" anchor="t">
            <a:normAutofit/>
          </a:bodyPr>
          <a:lstStyle/>
          <a:p>
            <a:r>
              <a:rPr lang="en-US"/>
              <a:t>Patient sentiment analysis have a lot of objectives, a major one is to allowed the patients to make informed decisions about the services they receive and in what way the healthcare services can know which area to improve.</a:t>
            </a:r>
          </a:p>
          <a:p>
            <a:r>
              <a:rPr lang="en-US"/>
              <a:t>Also Based on these sentiments and the quality of the services rendered the government can know which healthcare facility to reimburse some percentage of expenses incurred.</a:t>
            </a:r>
          </a:p>
          <a:p>
            <a:r>
              <a:rPr lang="en-US"/>
              <a:t>The future of this research is to include the demography of patients involved in the survey and the health services directly and indirectly used, this could be useful in further analysis and prediction to know admission rate of healthcare facilities and in relation to their performance.</a:t>
            </a:r>
          </a:p>
        </p:txBody>
      </p:sp>
    </p:spTree>
    <p:extLst>
      <p:ext uri="{BB962C8B-B14F-4D97-AF65-F5344CB8AC3E}">
        <p14:creationId xmlns:p14="http://schemas.microsoft.com/office/powerpoint/2010/main" val="15889549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1513CC2-3AB1-F0DD-7196-012C5EEA3E15}"/>
              </a:ext>
            </a:extLst>
          </p:cNvPr>
          <p:cNvSpPr>
            <a:spLocks noGrp="1"/>
          </p:cNvSpPr>
          <p:nvPr>
            <p:ph type="title"/>
          </p:nvPr>
        </p:nvSpPr>
        <p:spPr>
          <a:xfrm>
            <a:off x="3939277" y="88932"/>
            <a:ext cx="4443827" cy="891366"/>
          </a:xfrm>
        </p:spPr>
        <p:txBody>
          <a:bodyPr vert="horz" lIns="91440" tIns="45720" rIns="91440" bIns="45720" rtlCol="0" anchor="ctr">
            <a:normAutofit/>
          </a:bodyPr>
          <a:lstStyle/>
          <a:p>
            <a:pPr algn="ctr"/>
            <a:r>
              <a:rPr lang="en-US" i="1"/>
              <a:t>References</a:t>
            </a:r>
          </a:p>
        </p:txBody>
      </p:sp>
      <p:sp>
        <p:nvSpPr>
          <p:cNvPr id="13" name="Content Placeholder 2">
            <a:extLst>
              <a:ext uri="{FF2B5EF4-FFF2-40B4-BE49-F238E27FC236}">
                <a16:creationId xmlns:a16="http://schemas.microsoft.com/office/drawing/2014/main" id="{3FA94546-9780-B78E-8AB0-89921B9C483D}"/>
              </a:ext>
            </a:extLst>
          </p:cNvPr>
          <p:cNvSpPr>
            <a:spLocks noGrp="1"/>
          </p:cNvSpPr>
          <p:nvPr>
            <p:ph idx="1"/>
          </p:nvPr>
        </p:nvSpPr>
        <p:spPr>
          <a:xfrm>
            <a:off x="507485" y="1069798"/>
            <a:ext cx="11203940" cy="5428255"/>
          </a:xfrm>
        </p:spPr>
        <p:txBody>
          <a:bodyPr vert="horz" lIns="91440" tIns="45720" rIns="91440" bIns="45720" rtlCol="0" anchor="t">
            <a:normAutofit fontScale="92500" lnSpcReduction="10000"/>
          </a:bodyPr>
          <a:lstStyle/>
          <a:p>
            <a:pPr marL="171450" indent="-171450">
              <a:lnSpc>
                <a:spcPct val="100000"/>
              </a:lnSpc>
              <a:spcBef>
                <a:spcPts val="0"/>
              </a:spcBef>
            </a:pPr>
            <a:r>
              <a:rPr lang="en-US" sz="1200">
                <a:latin typeface="Arial"/>
                <a:cs typeface="Arial"/>
              </a:rPr>
              <a:t>Microsoft. (2023). Power BI Documentation. Retrieved from https://docs.microsoft.com/en-us/power-bi/</a:t>
            </a:r>
          </a:p>
          <a:p>
            <a:pPr marL="171450" indent="-171450">
              <a:lnSpc>
                <a:spcPct val="100000"/>
              </a:lnSpc>
              <a:spcBef>
                <a:spcPts val="0"/>
              </a:spcBef>
            </a:pPr>
            <a:endParaRPr lang="en-US" sz="1200">
              <a:latin typeface="Arial"/>
              <a:cs typeface="Arial"/>
            </a:endParaRPr>
          </a:p>
          <a:p>
            <a:pPr marL="171450" indent="-171450">
              <a:lnSpc>
                <a:spcPct val="100000"/>
              </a:lnSpc>
              <a:spcBef>
                <a:spcPts val="0"/>
              </a:spcBef>
            </a:pPr>
            <a:r>
              <a:rPr lang="en-US" sz="1200">
                <a:latin typeface="Arial"/>
                <a:cs typeface="Arial"/>
              </a:rPr>
              <a:t>Sivarajah, U., Kamal, M. M., Irani, Z., &amp; Weerakkody, V. (2022). Critical analysis of Big Data challenges and analytical methods. Journal of Business Research, 70, 263-286.</a:t>
            </a:r>
          </a:p>
          <a:p>
            <a:pPr marL="171450" indent="-171450">
              <a:lnSpc>
                <a:spcPct val="100000"/>
              </a:lnSpc>
              <a:spcBef>
                <a:spcPts val="0"/>
              </a:spcBef>
            </a:pPr>
            <a:endParaRPr lang="en-US" sz="1200">
              <a:latin typeface="Arial"/>
              <a:cs typeface="Arial"/>
            </a:endParaRPr>
          </a:p>
          <a:p>
            <a:pPr marL="171450" indent="-171450">
              <a:lnSpc>
                <a:spcPct val="100000"/>
              </a:lnSpc>
              <a:spcBef>
                <a:spcPts val="0"/>
              </a:spcBef>
            </a:pPr>
            <a:r>
              <a:rPr lang="en-US" sz="1200">
                <a:latin typeface="Arial"/>
                <a:cs typeface="Arial"/>
              </a:rPr>
              <a:t>Smith, A., &amp; Taylor, B. (2021). Data Science and Analytics with Power BI. International Journal of Data Analysis Techniques and Strategies, 13(4), 367-390.</a:t>
            </a:r>
          </a:p>
          <a:p>
            <a:r>
              <a:rPr lang="en-US" sz="1200" b="1" i="1">
                <a:latin typeface="Arial"/>
                <a:cs typeface="Arial"/>
              </a:rPr>
              <a:t>Hutto, C.J. &amp; Gilbert, E.E. (2014). VADER: A Parsimonious Rule-based Model for Sentiment Analysis of Social Media Text. Eighth International Conference on Weblogs and Social Media (ICWSM-14). Ann Arbor, MI, June 2014.</a:t>
            </a:r>
            <a:endParaRPr lang="en-US" sz="1200">
              <a:solidFill>
                <a:srgbClr val="000000"/>
              </a:solidFill>
              <a:latin typeface="Arial"/>
              <a:cs typeface="Arial"/>
            </a:endParaRPr>
          </a:p>
          <a:p>
            <a:r>
              <a:rPr lang="en-US" sz="1200" i="1">
                <a:latin typeface="Arial"/>
                <a:cs typeface="Arial"/>
              </a:rPr>
              <a:t>Chen, Tianqi &amp; </a:t>
            </a:r>
            <a:r>
              <a:rPr lang="en-US" sz="1200" i="1" err="1">
                <a:latin typeface="Arial"/>
                <a:cs typeface="Arial"/>
              </a:rPr>
              <a:t>Guestrin</a:t>
            </a:r>
            <a:r>
              <a:rPr lang="en-US" sz="1200" i="1">
                <a:latin typeface="Arial"/>
                <a:cs typeface="Arial"/>
              </a:rPr>
              <a:t>, Carlos. (2016). </a:t>
            </a:r>
            <a:r>
              <a:rPr lang="en-US" sz="1200" i="1" err="1">
                <a:latin typeface="Arial"/>
                <a:cs typeface="Arial"/>
              </a:rPr>
              <a:t>XGBoost</a:t>
            </a:r>
            <a:r>
              <a:rPr lang="en-US" sz="1200" i="1">
                <a:latin typeface="Arial"/>
                <a:cs typeface="Arial"/>
              </a:rPr>
              <a:t>: A Scalable Tree Boosting System. 785-794. 10.1145/2939672.2939785.</a:t>
            </a:r>
            <a:endParaRPr lang="en-US" sz="1200">
              <a:latin typeface="Arial"/>
              <a:cs typeface="Arial"/>
            </a:endParaRPr>
          </a:p>
          <a:p>
            <a:r>
              <a:rPr lang="en-US" sz="1200" i="1">
                <a:latin typeface="Arial"/>
                <a:cs typeface="Arial"/>
              </a:rPr>
              <a:t>Scikit-learn: Machine Learning in Python, Pedregosa et al., JMLR 12, pp. 2825-2830, 2011</a:t>
            </a:r>
          </a:p>
          <a:p>
            <a:r>
              <a:rPr lang="en-US" sz="1200">
                <a:latin typeface="Arial"/>
                <a:cs typeface="Arial"/>
              </a:rPr>
              <a:t>Bryman, A. and Bell, E., 2015. Business Research Methods. 4th ed. Oxford: Oxford University Press.</a:t>
            </a:r>
          </a:p>
          <a:p>
            <a:r>
              <a:rPr lang="en-US" sz="1200">
                <a:latin typeface="Arial"/>
                <a:cs typeface="Arial"/>
              </a:rPr>
              <a:t>McKinney, W., 2017. Python for Data Analysis. 2nd ed. Sebastopol: O'Reilly Media.</a:t>
            </a:r>
          </a:p>
          <a:p>
            <a:r>
              <a:rPr lang="en-US" sz="1200">
                <a:latin typeface="Arial"/>
                <a:cs typeface="Arial"/>
              </a:rPr>
              <a:t>Provost, F. and Fawcett, T., 2013. Data Science for Business. 1st ed. Sebastopol: O'Reilly Media.</a:t>
            </a:r>
            <a:endParaRPr lang="en-US" sz="1200">
              <a:latin typeface="Arial"/>
              <a:ea typeface="+mn-lt"/>
              <a:cs typeface="Arial"/>
            </a:endParaRPr>
          </a:p>
          <a:p>
            <a:r>
              <a:rPr lang="en-US" sz="1200">
                <a:latin typeface="Arial"/>
                <a:ea typeface="+mn-lt"/>
                <a:cs typeface="+mn-lt"/>
              </a:rPr>
              <a:t>Amazon Web Services, 2024. *What is Cloud Computing?* [online] Available at: &lt;https://aws.amazon.com/what-is-cloud-computing/&gt; [Accessed 23 May 2024].</a:t>
            </a:r>
          </a:p>
          <a:p>
            <a:r>
              <a:rPr lang="en-US" sz="1200">
                <a:latin typeface="Arial"/>
                <a:ea typeface="+mn-lt"/>
                <a:cs typeface="+mn-lt"/>
              </a:rPr>
              <a:t>Microsoft Azure, 2024. *What is Azure?* [online] Available at: &lt;https://azure.microsoft.com/en-us/overview/what-is-azure/&gt; [Accessed 23 May 2024].</a:t>
            </a:r>
          </a:p>
          <a:p>
            <a:r>
              <a:rPr lang="en-US" sz="1200">
                <a:latin typeface="Arial"/>
                <a:ea typeface="+mn-lt"/>
                <a:cs typeface="+mn-lt"/>
              </a:rPr>
              <a:t>Google Cloud, 2024. *Google Cloud Platform Overview* [online] Available at: &lt;https://cloud.google.com/what-is-cloud&gt; [Accessed 23 May 2024].</a:t>
            </a:r>
            <a:br>
              <a:rPr lang="en-US" sz="1200">
                <a:latin typeface="Arial"/>
                <a:ea typeface="+mn-lt"/>
                <a:cs typeface="+mn-lt"/>
              </a:rPr>
            </a:br>
            <a:endParaRPr lang="en-US" sz="1200">
              <a:latin typeface="Arial"/>
              <a:ea typeface="+mn-lt"/>
              <a:cs typeface="+mn-lt"/>
            </a:endParaRPr>
          </a:p>
          <a:p>
            <a:r>
              <a:rPr lang="en-US" sz="1200">
                <a:latin typeface="Arial"/>
                <a:ea typeface="+mn-lt"/>
                <a:cs typeface="+mn-lt"/>
              </a:rPr>
              <a:t>Microsoft Azure, 2024. *What is a Virtual Machine?* [online] Available at: &lt;https://azure.microsoft.com/en-us/services/virtual-machines/&gt; [Accessed 23 May 2024].</a:t>
            </a:r>
            <a:br>
              <a:rPr lang="en-US" sz="1200">
                <a:latin typeface="Arial"/>
                <a:ea typeface="+mn-lt"/>
                <a:cs typeface="+mn-lt"/>
              </a:rPr>
            </a:br>
            <a:endParaRPr lang="en-US" sz="1200">
              <a:latin typeface="Arial"/>
              <a:ea typeface="+mn-lt"/>
              <a:cs typeface="+mn-lt"/>
            </a:endParaRPr>
          </a:p>
          <a:p>
            <a:r>
              <a:rPr lang="en-US" sz="1200">
                <a:latin typeface="Arial"/>
                <a:ea typeface="+mn-lt"/>
                <a:cs typeface="+mn-lt"/>
              </a:rPr>
              <a:t>Amazon Web Services, 2024. *Cloud Storage* [online] Available at: &lt;https://aws.amazon.com/products/storage/&gt; [Accessed 23 May 2024].</a:t>
            </a:r>
            <a:endParaRPr lang="en-US">
              <a:latin typeface="Arial"/>
            </a:endParaRPr>
          </a:p>
          <a:p>
            <a:endParaRPr lang="en-US" sz="1200" i="1">
              <a:solidFill>
                <a:srgbClr val="FFFFFF"/>
              </a:solidFill>
              <a:latin typeface="Consolas"/>
            </a:endParaRPr>
          </a:p>
          <a:p>
            <a:endParaRPr lang="en-US" sz="1200" i="1">
              <a:solidFill>
                <a:srgbClr val="FFFFFF"/>
              </a:solidFill>
              <a:latin typeface="Consolas"/>
            </a:endParaRPr>
          </a:p>
        </p:txBody>
      </p:sp>
    </p:spTree>
    <p:extLst>
      <p:ext uri="{BB962C8B-B14F-4D97-AF65-F5344CB8AC3E}">
        <p14:creationId xmlns:p14="http://schemas.microsoft.com/office/powerpoint/2010/main" val="41762432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78340" y="234415"/>
            <a:ext cx="11002969" cy="608478"/>
          </a:xfrm>
        </p:spPr>
        <p:txBody>
          <a:bodyPr vert="horz" lIns="91440" tIns="45720" rIns="91440" bIns="45720" rtlCol="0" anchor="b">
            <a:noAutofit/>
          </a:bodyPr>
          <a:lstStyle/>
          <a:p>
            <a:pPr algn="ctr"/>
            <a:r>
              <a:rPr lang="en-US" sz="3600" b="1">
                <a:latin typeface="Arial"/>
                <a:ea typeface="+mj-lt"/>
                <a:cs typeface="+mj-lt"/>
              </a:rPr>
              <a:t>INTRODUCTION</a:t>
            </a:r>
            <a:endParaRPr lang="en-US" sz="3600">
              <a:latin typeface="Arial"/>
            </a:endParaRPr>
          </a:p>
        </p:txBody>
      </p:sp>
      <p:sp>
        <p:nvSpPr>
          <p:cNvPr id="14" name="Content Placeholder 13"/>
          <p:cNvSpPr>
            <a:spLocks noGrp="1"/>
          </p:cNvSpPr>
          <p:nvPr>
            <p:ph idx="1"/>
          </p:nvPr>
        </p:nvSpPr>
        <p:spPr>
          <a:xfrm>
            <a:off x="212283" y="1656011"/>
            <a:ext cx="5851436" cy="5152050"/>
          </a:xfrm>
        </p:spPr>
        <p:txBody>
          <a:bodyPr vert="horz" lIns="91440" tIns="45720" rIns="91440" bIns="45720" rtlCol="0" anchor="t">
            <a:noAutofit/>
          </a:bodyPr>
          <a:lstStyle/>
          <a:p>
            <a:pPr algn="just">
              <a:buFont typeface="Wingdings" pitchFamily="34" charset="0"/>
              <a:buChar char="v"/>
            </a:pPr>
            <a:r>
              <a:rPr lang="en-US" sz="1900">
                <a:solidFill>
                  <a:srgbClr val="FFFFFF"/>
                </a:solidFill>
                <a:latin typeface="Arial"/>
                <a:ea typeface="+mn-lt"/>
                <a:cs typeface="+mn-lt"/>
              </a:rPr>
              <a:t>Machine Learning (ML) transforms data analysis by automating and improving data processing, prediction, and interpretation.</a:t>
            </a:r>
            <a:endParaRPr lang="en-US" sz="1900" b="1" u="sng">
              <a:solidFill>
                <a:srgbClr val="FFFFFF"/>
              </a:solidFill>
              <a:latin typeface="Arial"/>
              <a:ea typeface="+mn-lt"/>
              <a:cs typeface="+mn-lt"/>
            </a:endParaRPr>
          </a:p>
          <a:p>
            <a:pPr algn="just">
              <a:buFont typeface="Wingdings" pitchFamily="34" charset="0"/>
              <a:buChar char="v"/>
            </a:pPr>
            <a:r>
              <a:rPr lang="en-US" sz="1900">
                <a:solidFill>
                  <a:srgbClr val="FFFFFF"/>
                </a:solidFill>
                <a:latin typeface="Arial"/>
                <a:ea typeface="+mn-lt"/>
                <a:cs typeface="+mn-lt"/>
              </a:rPr>
              <a:t>It gifts the opportunity to unlock patterns and insights from large datasets that are often beyond human capability.</a:t>
            </a:r>
            <a:endParaRPr lang="en-US" sz="1900">
              <a:latin typeface="Arial"/>
              <a:ea typeface="+mn-lt"/>
              <a:cs typeface="+mn-lt"/>
            </a:endParaRPr>
          </a:p>
          <a:p>
            <a:pPr algn="just">
              <a:lnSpc>
                <a:spcPct val="100000"/>
              </a:lnSpc>
              <a:spcBef>
                <a:spcPts val="0"/>
              </a:spcBef>
              <a:spcAft>
                <a:spcPts val="800"/>
              </a:spcAft>
              <a:buFont typeface="Wingdings" pitchFamily="34" charset="0"/>
              <a:buChar char="v"/>
            </a:pPr>
            <a:r>
              <a:rPr lang="en-US" sz="1900" b="1" u="sng">
                <a:latin typeface="Arial"/>
                <a:cs typeface="Arial"/>
              </a:rPr>
              <a:t>Machine Learning In Data Analysis Process:</a:t>
            </a:r>
            <a:r>
              <a:rPr lang="en-US" sz="1900">
                <a:latin typeface="Arial"/>
                <a:cs typeface="Arial"/>
              </a:rPr>
              <a:t> </a:t>
            </a:r>
            <a:endParaRPr lang="en-US" sz="1900">
              <a:solidFill>
                <a:srgbClr val="FFFFFF"/>
              </a:solidFill>
              <a:latin typeface="Arial"/>
              <a:ea typeface="+mn-lt"/>
              <a:cs typeface="Arial"/>
            </a:endParaRPr>
          </a:p>
          <a:p>
            <a:pPr lvl="1" algn="just">
              <a:lnSpc>
                <a:spcPct val="100000"/>
              </a:lnSpc>
              <a:spcBef>
                <a:spcPts val="0"/>
              </a:spcBef>
              <a:spcAft>
                <a:spcPts val="800"/>
              </a:spcAft>
              <a:buFont typeface="Wingdings" pitchFamily="34" charset="0"/>
              <a:buChar char="Ø"/>
            </a:pPr>
            <a:r>
              <a:rPr lang="en-US" sz="1900">
                <a:solidFill>
                  <a:srgbClr val="FFFFFF"/>
                </a:solidFill>
                <a:latin typeface="Arial"/>
                <a:ea typeface="+mn-lt"/>
                <a:cs typeface="Arial"/>
              </a:rPr>
              <a:t>Data Collection</a:t>
            </a:r>
            <a:endParaRPr lang="en-US"/>
          </a:p>
          <a:p>
            <a:pPr lvl="1" algn="just">
              <a:lnSpc>
                <a:spcPct val="100000"/>
              </a:lnSpc>
              <a:spcBef>
                <a:spcPts val="0"/>
              </a:spcBef>
              <a:spcAft>
                <a:spcPts val="800"/>
              </a:spcAft>
              <a:buFont typeface="Wingdings" pitchFamily="34" charset="0"/>
              <a:buChar char="Ø"/>
            </a:pPr>
            <a:r>
              <a:rPr lang="en-US" sz="1900">
                <a:solidFill>
                  <a:srgbClr val="FFFFFF"/>
                </a:solidFill>
                <a:latin typeface="Arial"/>
                <a:ea typeface="+mn-lt"/>
                <a:cs typeface="Arial"/>
              </a:rPr>
              <a:t>Data preparation</a:t>
            </a:r>
          </a:p>
          <a:p>
            <a:pPr lvl="1" algn="just">
              <a:lnSpc>
                <a:spcPct val="100000"/>
              </a:lnSpc>
              <a:spcBef>
                <a:spcPts val="0"/>
              </a:spcBef>
              <a:spcAft>
                <a:spcPts val="800"/>
              </a:spcAft>
              <a:buFont typeface="Wingdings" pitchFamily="34" charset="0"/>
              <a:buChar char="Ø"/>
            </a:pPr>
            <a:r>
              <a:rPr lang="en-US" sz="1900">
                <a:solidFill>
                  <a:srgbClr val="FFFFFF"/>
                </a:solidFill>
                <a:latin typeface="Arial"/>
                <a:ea typeface="+mn-lt"/>
                <a:cs typeface="Arial"/>
              </a:rPr>
              <a:t>Choosing the best-fit Model (</a:t>
            </a:r>
            <a:r>
              <a:rPr lang="en-US" sz="1900" err="1">
                <a:solidFill>
                  <a:srgbClr val="FFFFFF"/>
                </a:solidFill>
                <a:latin typeface="Arial"/>
                <a:ea typeface="+mn-lt"/>
                <a:cs typeface="Arial"/>
              </a:rPr>
              <a:t>e.g</a:t>
            </a:r>
            <a:r>
              <a:rPr lang="en-US" sz="1900">
                <a:solidFill>
                  <a:srgbClr val="FFFFFF"/>
                </a:solidFill>
                <a:latin typeface="Arial"/>
                <a:ea typeface="+mn-lt"/>
                <a:cs typeface="Arial"/>
              </a:rPr>
              <a:t> Regression, Classification) </a:t>
            </a:r>
          </a:p>
          <a:p>
            <a:pPr lvl="1" algn="just">
              <a:lnSpc>
                <a:spcPct val="100000"/>
              </a:lnSpc>
              <a:spcBef>
                <a:spcPts val="0"/>
              </a:spcBef>
              <a:spcAft>
                <a:spcPts val="800"/>
              </a:spcAft>
              <a:buFont typeface="Wingdings" pitchFamily="34" charset="0"/>
              <a:buChar char="Ø"/>
            </a:pPr>
            <a:r>
              <a:rPr lang="en-US" sz="1900">
                <a:solidFill>
                  <a:srgbClr val="FFFFFF"/>
                </a:solidFill>
                <a:latin typeface="Arial"/>
                <a:ea typeface="+mn-lt"/>
                <a:cs typeface="Arial"/>
              </a:rPr>
              <a:t>Training and test the model </a:t>
            </a:r>
          </a:p>
          <a:p>
            <a:pPr lvl="1" algn="just">
              <a:lnSpc>
                <a:spcPct val="100000"/>
              </a:lnSpc>
              <a:spcBef>
                <a:spcPts val="0"/>
              </a:spcBef>
              <a:spcAft>
                <a:spcPts val="800"/>
              </a:spcAft>
              <a:buFont typeface="Wingdings" pitchFamily="34" charset="0"/>
              <a:buChar char="Ø"/>
            </a:pPr>
            <a:r>
              <a:rPr lang="en-US" sz="1900">
                <a:solidFill>
                  <a:srgbClr val="FFFFFF"/>
                </a:solidFill>
                <a:latin typeface="Arial"/>
                <a:ea typeface="+mn-lt"/>
                <a:cs typeface="Arial"/>
              </a:rPr>
              <a:t>Model performance evaluation</a:t>
            </a:r>
          </a:p>
          <a:p>
            <a:pPr lvl="1" algn="just">
              <a:lnSpc>
                <a:spcPct val="100000"/>
              </a:lnSpc>
              <a:spcBef>
                <a:spcPts val="0"/>
              </a:spcBef>
              <a:spcAft>
                <a:spcPts val="800"/>
              </a:spcAft>
              <a:buFont typeface="Wingdings" pitchFamily="34" charset="0"/>
              <a:buChar char="Ø"/>
            </a:pPr>
            <a:r>
              <a:rPr lang="en-US" sz="1900">
                <a:solidFill>
                  <a:srgbClr val="FFFFFF"/>
                </a:solidFill>
                <a:latin typeface="Arial"/>
                <a:cs typeface="Arial"/>
              </a:rPr>
              <a:t>Deployment and monitoring. (As shown in Fig 2)</a:t>
            </a:r>
          </a:p>
        </p:txBody>
      </p:sp>
      <p:sp>
        <p:nvSpPr>
          <p:cNvPr id="5" name="TextBox 4">
            <a:extLst>
              <a:ext uri="{FF2B5EF4-FFF2-40B4-BE49-F238E27FC236}">
                <a16:creationId xmlns:a16="http://schemas.microsoft.com/office/drawing/2014/main" id="{E3784D8D-FC8E-8A72-DF36-1684674B32C9}"/>
              </a:ext>
            </a:extLst>
          </p:cNvPr>
          <p:cNvSpPr txBox="1"/>
          <p:nvPr/>
        </p:nvSpPr>
        <p:spPr>
          <a:xfrm>
            <a:off x="677458" y="980425"/>
            <a:ext cx="10993014" cy="4385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pPr>
            <a:r>
              <a:rPr lang="en-US" sz="2500" b="1" u="sng">
                <a:latin typeface="Arial"/>
                <a:cs typeface="Arial"/>
              </a:rPr>
              <a:t>Machine Learning In Data Analysis Process</a:t>
            </a:r>
            <a:endParaRPr lang="en-US" sz="2500"/>
          </a:p>
        </p:txBody>
      </p:sp>
      <p:pic>
        <p:nvPicPr>
          <p:cNvPr id="19" name="Picture 18" descr="How To Build A Machine Learning Model By Chanin, 46% OFF">
            <a:extLst>
              <a:ext uri="{FF2B5EF4-FFF2-40B4-BE49-F238E27FC236}">
                <a16:creationId xmlns:a16="http://schemas.microsoft.com/office/drawing/2014/main" id="{06AA0A35-8BC4-A228-EEA6-2AB6CE1C22F7}"/>
              </a:ext>
            </a:extLst>
          </p:cNvPr>
          <p:cNvPicPr>
            <a:picLocks noChangeAspect="1"/>
          </p:cNvPicPr>
          <p:nvPr/>
        </p:nvPicPr>
        <p:blipFill>
          <a:blip r:embed="rId3"/>
          <a:stretch>
            <a:fillRect/>
          </a:stretch>
        </p:blipFill>
        <p:spPr>
          <a:xfrm>
            <a:off x="6062509" y="1611400"/>
            <a:ext cx="6020663" cy="5001970"/>
          </a:xfrm>
          <a:prstGeom prst="rect">
            <a:avLst/>
          </a:prstGeom>
        </p:spPr>
      </p:pic>
      <p:sp>
        <p:nvSpPr>
          <p:cNvPr id="2" name="TextBox 1">
            <a:extLst>
              <a:ext uri="{FF2B5EF4-FFF2-40B4-BE49-F238E27FC236}">
                <a16:creationId xmlns:a16="http://schemas.microsoft.com/office/drawing/2014/main" id="{916A4C35-42F2-5C3F-CE84-93F2B9A2F1E0}"/>
              </a:ext>
            </a:extLst>
          </p:cNvPr>
          <p:cNvSpPr txBox="1"/>
          <p:nvPr/>
        </p:nvSpPr>
        <p:spPr>
          <a:xfrm>
            <a:off x="6078558" y="5673616"/>
            <a:ext cx="2859773" cy="424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400">
                <a:solidFill>
                  <a:schemeClr val="bg1"/>
                </a:solidFill>
              </a:rPr>
              <a:t>Fig 2: ML Process</a:t>
            </a:r>
          </a:p>
        </p:txBody>
      </p:sp>
      <p:pic>
        <p:nvPicPr>
          <p:cNvPr id="4" name="Picture 3" descr="A black and white sign with white text&#10;&#10;Description automatically generated">
            <a:extLst>
              <a:ext uri="{FF2B5EF4-FFF2-40B4-BE49-F238E27FC236}">
                <a16:creationId xmlns:a16="http://schemas.microsoft.com/office/drawing/2014/main" id="{A36C40E4-89A5-CED1-2B0A-2C5D3602FAB8}"/>
              </a:ext>
            </a:extLst>
          </p:cNvPr>
          <p:cNvPicPr>
            <a:picLocks noChangeAspect="1"/>
          </p:cNvPicPr>
          <p:nvPr/>
        </p:nvPicPr>
        <p:blipFill>
          <a:blip r:embed="rId4"/>
          <a:stretch>
            <a:fillRect/>
          </a:stretch>
        </p:blipFill>
        <p:spPr>
          <a:xfrm>
            <a:off x="9990252" y="3413"/>
            <a:ext cx="1990825" cy="1005582"/>
          </a:xfrm>
          <a:prstGeom prst="rect">
            <a:avLst/>
          </a:prstGeom>
        </p:spPr>
      </p:pic>
    </p:spTree>
    <p:extLst>
      <p:ext uri="{BB962C8B-B14F-4D97-AF65-F5344CB8AC3E}">
        <p14:creationId xmlns:p14="http://schemas.microsoft.com/office/powerpoint/2010/main" val="39345627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03802" y="6690"/>
            <a:ext cx="10137923" cy="730870"/>
          </a:xfrm>
        </p:spPr>
        <p:txBody>
          <a:bodyPr vert="horz" lIns="91440" tIns="45720" rIns="91440" bIns="45720" rtlCol="0" anchor="b">
            <a:noAutofit/>
          </a:bodyPr>
          <a:lstStyle/>
          <a:p>
            <a:pPr algn="ctr"/>
            <a:r>
              <a:rPr lang="en-US" sz="2800" i="1">
                <a:latin typeface="Consolas"/>
                <a:ea typeface="+mj-lt"/>
                <a:cs typeface="+mj-lt"/>
              </a:rPr>
              <a:t>Cloud Computing In Healthcare Patient Satisfaction</a:t>
            </a:r>
            <a:endParaRPr lang="en-US" sz="2800" i="1">
              <a:latin typeface="Consolas"/>
            </a:endParaRPr>
          </a:p>
        </p:txBody>
      </p:sp>
      <p:sp>
        <p:nvSpPr>
          <p:cNvPr id="14" name="Content Placeholder 13"/>
          <p:cNvSpPr>
            <a:spLocks noGrp="1"/>
          </p:cNvSpPr>
          <p:nvPr>
            <p:ph idx="1"/>
          </p:nvPr>
        </p:nvSpPr>
        <p:spPr>
          <a:xfrm>
            <a:off x="155539" y="947852"/>
            <a:ext cx="7701305" cy="5590684"/>
          </a:xfrm>
        </p:spPr>
        <p:txBody>
          <a:bodyPr vert="horz" lIns="91440" tIns="45720" rIns="91440" bIns="45720" rtlCol="0" anchor="t">
            <a:noAutofit/>
          </a:bodyPr>
          <a:lstStyle/>
          <a:p>
            <a:pPr algn="just">
              <a:buFont typeface="Wingdings" pitchFamily="34" charset="0"/>
              <a:buChar char="Ø"/>
            </a:pPr>
            <a:r>
              <a:rPr lang="en-US" sz="1900">
                <a:solidFill>
                  <a:srgbClr val="FFFFFF"/>
                </a:solidFill>
                <a:latin typeface="Arial"/>
                <a:cs typeface="Arial"/>
              </a:rPr>
              <a:t>Cloud Computing is the on-demand delivery of IT resources including servers, storage, databases, networking, software, analytics, and intelligence over the internet (Cloud) to offer faster innovation, flexible resources and economies of scale.</a:t>
            </a:r>
            <a:endParaRPr lang="en-US"/>
          </a:p>
          <a:p>
            <a:pPr algn="just">
              <a:buFont typeface="Wingdings" pitchFamily="34" charset="0"/>
              <a:buChar char="Ø"/>
            </a:pPr>
            <a:r>
              <a:rPr lang="en-US" sz="1900">
                <a:solidFill>
                  <a:srgbClr val="FFFFFF"/>
                </a:solidFill>
                <a:latin typeface="Arial"/>
                <a:cs typeface="Arial"/>
              </a:rPr>
              <a:t>The main types of cloud are: Public, Private and Hybrid cloud.</a:t>
            </a:r>
          </a:p>
          <a:p>
            <a:pPr algn="just">
              <a:buFont typeface="Wingdings" pitchFamily="34" charset="0"/>
              <a:buChar char="Ø"/>
            </a:pPr>
            <a:r>
              <a:rPr lang="en-US" sz="1900">
                <a:solidFill>
                  <a:srgbClr val="FFFFFF"/>
                </a:solidFill>
                <a:latin typeface="Arial"/>
                <a:cs typeface="Arial"/>
              </a:rPr>
              <a:t>Public cloud solutions are the most prevalent IT infrastructures used today for computing and storage and they include:</a:t>
            </a:r>
          </a:p>
          <a:p>
            <a:pPr algn="just">
              <a:buFont typeface="Wingdings" pitchFamily="34" charset="0"/>
              <a:buChar char="Ø"/>
            </a:pPr>
            <a:r>
              <a:rPr lang="en-US" sz="1900">
                <a:solidFill>
                  <a:srgbClr val="FFFFFF"/>
                </a:solidFill>
                <a:latin typeface="Arial"/>
                <a:cs typeface="Arial"/>
              </a:rPr>
              <a:t>Amazon Web Services (AWS) which offers a wide range of cloud services including computing power, storage options and networking.</a:t>
            </a:r>
          </a:p>
          <a:p>
            <a:pPr algn="just">
              <a:buFont typeface="Wingdings" pitchFamily="34" charset="0"/>
              <a:buChar char="Ø"/>
            </a:pPr>
            <a:r>
              <a:rPr lang="en-US" sz="1900">
                <a:solidFill>
                  <a:srgbClr val="FFFFFF"/>
                </a:solidFill>
                <a:latin typeface="Arial"/>
                <a:cs typeface="Arial"/>
              </a:rPr>
              <a:t>Microsoft Azure Provides cloud services for building, testing, deploying and managing applications through Microsoft managed data centers</a:t>
            </a:r>
          </a:p>
          <a:p>
            <a:pPr algn="just">
              <a:buFont typeface="Wingdings" pitchFamily="34" charset="0"/>
              <a:buChar char="Ø"/>
            </a:pPr>
            <a:r>
              <a:rPr lang="en-US" sz="1900">
                <a:solidFill>
                  <a:srgbClr val="FFFFFF"/>
                </a:solidFill>
                <a:latin typeface="Arial"/>
                <a:cs typeface="Arial"/>
              </a:rPr>
              <a:t>Google Cloud Platform (GCP) provides services including computing, data storage, data analytics and machine learning</a:t>
            </a:r>
            <a:endParaRPr lang="en-US"/>
          </a:p>
        </p:txBody>
      </p:sp>
      <p:pic>
        <p:nvPicPr>
          <p:cNvPr id="3" name="Picture 2" descr="A black and white sign with white text&#10;&#10;Description automatically generated">
            <a:extLst>
              <a:ext uri="{FF2B5EF4-FFF2-40B4-BE49-F238E27FC236}">
                <a16:creationId xmlns:a16="http://schemas.microsoft.com/office/drawing/2014/main" id="{0EBA8FAC-92EC-7B13-4749-103EEB28ADAE}"/>
              </a:ext>
            </a:extLst>
          </p:cNvPr>
          <p:cNvPicPr>
            <a:picLocks noChangeAspect="1"/>
          </p:cNvPicPr>
          <p:nvPr/>
        </p:nvPicPr>
        <p:blipFill>
          <a:blip r:embed="rId3"/>
          <a:stretch>
            <a:fillRect/>
          </a:stretch>
        </p:blipFill>
        <p:spPr>
          <a:xfrm>
            <a:off x="10377164" y="-138839"/>
            <a:ext cx="1775222" cy="991205"/>
          </a:xfrm>
          <a:prstGeom prst="rect">
            <a:avLst/>
          </a:prstGeom>
        </p:spPr>
      </p:pic>
      <p:pic>
        <p:nvPicPr>
          <p:cNvPr id="4" name="Picture 3" descr="A blue and white logo&#10;&#10;Description automatically generated">
            <a:extLst>
              <a:ext uri="{FF2B5EF4-FFF2-40B4-BE49-F238E27FC236}">
                <a16:creationId xmlns:a16="http://schemas.microsoft.com/office/drawing/2014/main" id="{4D16A36F-AE06-2883-8D7E-2B7FB7398BED}"/>
              </a:ext>
            </a:extLst>
          </p:cNvPr>
          <p:cNvPicPr>
            <a:picLocks noChangeAspect="1"/>
          </p:cNvPicPr>
          <p:nvPr/>
        </p:nvPicPr>
        <p:blipFill>
          <a:blip r:embed="rId4"/>
          <a:stretch>
            <a:fillRect/>
          </a:stretch>
        </p:blipFill>
        <p:spPr>
          <a:xfrm>
            <a:off x="8471673" y="803675"/>
            <a:ext cx="3034001" cy="5610045"/>
          </a:xfrm>
          <a:prstGeom prst="rect">
            <a:avLst/>
          </a:prstGeom>
        </p:spPr>
      </p:pic>
      <p:sp>
        <p:nvSpPr>
          <p:cNvPr id="5" name="TextBox 4">
            <a:extLst>
              <a:ext uri="{FF2B5EF4-FFF2-40B4-BE49-F238E27FC236}">
                <a16:creationId xmlns:a16="http://schemas.microsoft.com/office/drawing/2014/main" id="{9DD97DD0-A7D6-DE7B-4F29-F8318B80AB65}"/>
              </a:ext>
            </a:extLst>
          </p:cNvPr>
          <p:cNvSpPr txBox="1"/>
          <p:nvPr/>
        </p:nvSpPr>
        <p:spPr>
          <a:xfrm>
            <a:off x="6078558" y="5673616"/>
            <a:ext cx="2859773" cy="424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400">
                <a:solidFill>
                  <a:schemeClr val="bg1"/>
                </a:solidFill>
              </a:rPr>
              <a:t>Fig 2: ML Process</a:t>
            </a:r>
          </a:p>
        </p:txBody>
      </p:sp>
      <p:sp>
        <p:nvSpPr>
          <p:cNvPr id="7" name="TextBox 6">
            <a:extLst>
              <a:ext uri="{FF2B5EF4-FFF2-40B4-BE49-F238E27FC236}">
                <a16:creationId xmlns:a16="http://schemas.microsoft.com/office/drawing/2014/main" id="{EFB8E6AB-CFC7-2BF4-3325-EC5225A1121A}"/>
              </a:ext>
            </a:extLst>
          </p:cNvPr>
          <p:cNvSpPr txBox="1"/>
          <p:nvPr/>
        </p:nvSpPr>
        <p:spPr>
          <a:xfrm>
            <a:off x="8469886" y="6250185"/>
            <a:ext cx="3037966" cy="424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400"/>
              <a:t>Fig 3.0: Cloud Services</a:t>
            </a:r>
          </a:p>
        </p:txBody>
      </p:sp>
      <p:sp>
        <p:nvSpPr>
          <p:cNvPr id="6" name="TextBox 5">
            <a:extLst>
              <a:ext uri="{FF2B5EF4-FFF2-40B4-BE49-F238E27FC236}">
                <a16:creationId xmlns:a16="http://schemas.microsoft.com/office/drawing/2014/main" id="{3ABFA446-18AF-4AA1-12B3-FA11CAD5126B}"/>
              </a:ext>
            </a:extLst>
          </p:cNvPr>
          <p:cNvSpPr txBox="1"/>
          <p:nvPr/>
        </p:nvSpPr>
        <p:spPr>
          <a:xfrm rot="10800000" flipV="1">
            <a:off x="7006019" y="-54480"/>
            <a:ext cx="3860040" cy="424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400"/>
              <a:t>Esther Chukwu - 240033587</a:t>
            </a:r>
          </a:p>
        </p:txBody>
      </p:sp>
    </p:spTree>
    <p:extLst>
      <p:ext uri="{BB962C8B-B14F-4D97-AF65-F5344CB8AC3E}">
        <p14:creationId xmlns:p14="http://schemas.microsoft.com/office/powerpoint/2010/main" val="35436010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D18B6-A27E-1741-41A9-3F6BED9C1047}"/>
              </a:ext>
            </a:extLst>
          </p:cNvPr>
          <p:cNvSpPr>
            <a:spLocks noGrp="1"/>
          </p:cNvSpPr>
          <p:nvPr>
            <p:ph type="title"/>
          </p:nvPr>
        </p:nvSpPr>
        <p:spPr>
          <a:xfrm>
            <a:off x="3888591" y="246597"/>
            <a:ext cx="4285717" cy="1020762"/>
          </a:xfrm>
        </p:spPr>
        <p:txBody>
          <a:bodyPr/>
          <a:lstStyle/>
          <a:p>
            <a:r>
              <a:rPr lang="en-US" i="1"/>
              <a:t>Microsoft </a:t>
            </a:r>
            <a:r>
              <a:rPr lang="en-US" sz="4000" i="1"/>
              <a:t>Azure</a:t>
            </a:r>
          </a:p>
        </p:txBody>
      </p:sp>
      <p:sp>
        <p:nvSpPr>
          <p:cNvPr id="3" name="Content Placeholder 2">
            <a:extLst>
              <a:ext uri="{FF2B5EF4-FFF2-40B4-BE49-F238E27FC236}">
                <a16:creationId xmlns:a16="http://schemas.microsoft.com/office/drawing/2014/main" id="{D6C7911D-7918-A1BC-1D64-9B437137900C}"/>
              </a:ext>
            </a:extLst>
          </p:cNvPr>
          <p:cNvSpPr>
            <a:spLocks noGrp="1"/>
          </p:cNvSpPr>
          <p:nvPr>
            <p:ph idx="1"/>
          </p:nvPr>
        </p:nvSpPr>
        <p:spPr>
          <a:xfrm>
            <a:off x="323962" y="1695834"/>
            <a:ext cx="7606024" cy="4799162"/>
          </a:xfrm>
        </p:spPr>
        <p:txBody>
          <a:bodyPr vert="horz" lIns="91440" tIns="45720" rIns="91440" bIns="45720" rtlCol="0" anchor="t">
            <a:normAutofit/>
          </a:bodyPr>
          <a:lstStyle/>
          <a:p>
            <a:r>
              <a:rPr lang="en-US"/>
              <a:t>Microsoft Azure provides cloud services for building, testing, deploying and managing applications through Microsoft-managed data Centers.</a:t>
            </a:r>
          </a:p>
          <a:p>
            <a:r>
              <a:rPr lang="en-US"/>
              <a:t>Why We chose Microsoft Azure</a:t>
            </a:r>
            <a:r>
              <a:rPr lang="en-US">
                <a:latin typeface="Corbel"/>
                <a:cs typeface="Arial"/>
              </a:rPr>
              <a:t> over other Cloud Services</a:t>
            </a:r>
            <a:r>
              <a:rPr lang="en-US" sz="1900">
                <a:latin typeface="Arial"/>
                <a:cs typeface="Arial"/>
              </a:rPr>
              <a:t>:</a:t>
            </a:r>
          </a:p>
          <a:p>
            <a:pPr lvl="1" algn="just">
              <a:lnSpc>
                <a:spcPct val="100000"/>
              </a:lnSpc>
              <a:spcBef>
                <a:spcPts val="0"/>
              </a:spcBef>
              <a:spcAft>
                <a:spcPts val="800"/>
              </a:spcAft>
              <a:buFont typeface="Wingdings,Sans-Serif" pitchFamily="34" charset="0"/>
              <a:buChar char="Ø"/>
            </a:pPr>
            <a:r>
              <a:rPr lang="en-US" sz="1900">
                <a:latin typeface="Arial"/>
                <a:cs typeface="Arial"/>
              </a:rPr>
              <a:t>Cost Efficiency and Optimization.</a:t>
            </a:r>
          </a:p>
          <a:p>
            <a:pPr lvl="1" algn="just">
              <a:lnSpc>
                <a:spcPct val="100000"/>
              </a:lnSpc>
              <a:spcBef>
                <a:spcPts val="0"/>
              </a:spcBef>
              <a:spcAft>
                <a:spcPts val="800"/>
              </a:spcAft>
              <a:buFont typeface="Wingdings,Sans-Serif" pitchFamily="34" charset="0"/>
              <a:buChar char="Ø"/>
            </a:pPr>
            <a:r>
              <a:rPr lang="en-US" sz="1900">
                <a:latin typeface="Arial"/>
                <a:cs typeface="Arial"/>
              </a:rPr>
              <a:t>Hybrid Cloud Capacities</a:t>
            </a:r>
          </a:p>
          <a:p>
            <a:pPr lvl="1" algn="just">
              <a:lnSpc>
                <a:spcPct val="100000"/>
              </a:lnSpc>
              <a:spcBef>
                <a:spcPts val="0"/>
              </a:spcBef>
              <a:spcAft>
                <a:spcPts val="800"/>
              </a:spcAft>
              <a:buFont typeface="Wingdings,Sans-Serif" pitchFamily="34" charset="0"/>
              <a:buChar char="Ø"/>
            </a:pPr>
            <a:r>
              <a:rPr lang="en-US" sz="1900">
                <a:latin typeface="Arial"/>
                <a:cs typeface="Arial"/>
              </a:rPr>
              <a:t>Infrastructure Management</a:t>
            </a:r>
          </a:p>
          <a:p>
            <a:pPr lvl="1" algn="just">
              <a:lnSpc>
                <a:spcPct val="100000"/>
              </a:lnSpc>
              <a:spcBef>
                <a:spcPts val="0"/>
              </a:spcBef>
              <a:spcAft>
                <a:spcPts val="800"/>
              </a:spcAft>
              <a:buFont typeface="Wingdings,Sans-Serif" pitchFamily="34" charset="0"/>
              <a:buChar char="Ø"/>
            </a:pPr>
            <a:r>
              <a:rPr lang="en-US" sz="1900">
                <a:latin typeface="Arial"/>
                <a:cs typeface="Arial"/>
              </a:rPr>
              <a:t>High Security and Compliance.</a:t>
            </a:r>
            <a:endParaRPr lang="en-US"/>
          </a:p>
          <a:p>
            <a:pPr lvl="1" algn="just">
              <a:lnSpc>
                <a:spcPct val="100000"/>
              </a:lnSpc>
              <a:spcBef>
                <a:spcPts val="0"/>
              </a:spcBef>
              <a:spcAft>
                <a:spcPts val="800"/>
              </a:spcAft>
              <a:buFont typeface="Wingdings,Sans-Serif" pitchFamily="34" charset="0"/>
              <a:buChar char="Ø"/>
            </a:pPr>
            <a:r>
              <a:rPr lang="en-US" sz="1900">
                <a:latin typeface="Arial"/>
                <a:cs typeface="Arial"/>
              </a:rPr>
              <a:t>Integration with other Microsoft products.</a:t>
            </a:r>
          </a:p>
          <a:p>
            <a:pPr lvl="1" algn="just">
              <a:lnSpc>
                <a:spcPct val="100000"/>
              </a:lnSpc>
              <a:spcBef>
                <a:spcPts val="0"/>
              </a:spcBef>
              <a:spcAft>
                <a:spcPts val="800"/>
              </a:spcAft>
              <a:buFont typeface="Wingdings,Sans-Serif" pitchFamily="34" charset="0"/>
              <a:buChar char="Ø"/>
            </a:pPr>
            <a:r>
              <a:rPr lang="en-US" sz="1900">
                <a:latin typeface="Arial"/>
                <a:cs typeface="Arial"/>
              </a:rPr>
              <a:t>Scalable, Adaptable and easily Available.</a:t>
            </a:r>
          </a:p>
          <a:p>
            <a:pPr lvl="1" algn="just">
              <a:lnSpc>
                <a:spcPct val="100000"/>
              </a:lnSpc>
              <a:spcBef>
                <a:spcPts val="0"/>
              </a:spcBef>
              <a:spcAft>
                <a:spcPts val="800"/>
              </a:spcAft>
              <a:buFont typeface="Wingdings,Sans-Serif" pitchFamily="34" charset="0"/>
              <a:buChar char="Ø"/>
            </a:pPr>
            <a:r>
              <a:rPr lang="en-US" sz="1900">
                <a:latin typeface="Arial"/>
                <a:cs typeface="Arial"/>
              </a:rPr>
              <a:t>Global Reach and Enterprise-Grade Solutions</a:t>
            </a:r>
          </a:p>
          <a:p>
            <a:pPr marL="274320"/>
            <a:endParaRPr lang="en-US">
              <a:latin typeface="Corbel"/>
              <a:cs typeface="Arial"/>
            </a:endParaRPr>
          </a:p>
        </p:txBody>
      </p:sp>
      <p:pic>
        <p:nvPicPr>
          <p:cNvPr id="4" name="Picture 3" descr="A blue logo with a black background&#10;&#10;Description automatically generated">
            <a:extLst>
              <a:ext uri="{FF2B5EF4-FFF2-40B4-BE49-F238E27FC236}">
                <a16:creationId xmlns:a16="http://schemas.microsoft.com/office/drawing/2014/main" id="{8D43E082-5203-A1EA-092D-B45221F3714E}"/>
              </a:ext>
            </a:extLst>
          </p:cNvPr>
          <p:cNvPicPr>
            <a:picLocks noChangeAspect="1"/>
          </p:cNvPicPr>
          <p:nvPr/>
        </p:nvPicPr>
        <p:blipFill>
          <a:blip r:embed="rId2"/>
          <a:stretch>
            <a:fillRect/>
          </a:stretch>
        </p:blipFill>
        <p:spPr>
          <a:xfrm>
            <a:off x="7535783" y="1867675"/>
            <a:ext cx="4501815" cy="4618008"/>
          </a:xfrm>
          <a:prstGeom prst="rect">
            <a:avLst/>
          </a:prstGeom>
        </p:spPr>
      </p:pic>
      <p:sp>
        <p:nvSpPr>
          <p:cNvPr id="8" name="TextBox 7">
            <a:extLst>
              <a:ext uri="{FF2B5EF4-FFF2-40B4-BE49-F238E27FC236}">
                <a16:creationId xmlns:a16="http://schemas.microsoft.com/office/drawing/2014/main" id="{D2F312F5-4246-AA91-DFA0-B06D9FB62C94}"/>
              </a:ext>
            </a:extLst>
          </p:cNvPr>
          <p:cNvSpPr txBox="1"/>
          <p:nvPr/>
        </p:nvSpPr>
        <p:spPr>
          <a:xfrm>
            <a:off x="8622707" y="6207819"/>
            <a:ext cx="2692999" cy="424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400"/>
              <a:t>Fig 3.1: Azure  Logo</a:t>
            </a:r>
          </a:p>
        </p:txBody>
      </p:sp>
      <p:pic>
        <p:nvPicPr>
          <p:cNvPr id="10" name="Picture 9" descr="A black and white sign with white text&#10;&#10;Description automatically generated">
            <a:extLst>
              <a:ext uri="{FF2B5EF4-FFF2-40B4-BE49-F238E27FC236}">
                <a16:creationId xmlns:a16="http://schemas.microsoft.com/office/drawing/2014/main" id="{9F15E692-8DCD-A12A-A19B-0998A1F4A03E}"/>
              </a:ext>
            </a:extLst>
          </p:cNvPr>
          <p:cNvPicPr>
            <a:picLocks noChangeAspect="1"/>
          </p:cNvPicPr>
          <p:nvPr/>
        </p:nvPicPr>
        <p:blipFill>
          <a:blip r:embed="rId3"/>
          <a:stretch>
            <a:fillRect/>
          </a:stretch>
        </p:blipFill>
        <p:spPr>
          <a:xfrm>
            <a:off x="9990252" y="3413"/>
            <a:ext cx="1990825" cy="1005582"/>
          </a:xfrm>
          <a:prstGeom prst="rect">
            <a:avLst/>
          </a:prstGeom>
        </p:spPr>
      </p:pic>
      <p:sp>
        <p:nvSpPr>
          <p:cNvPr id="5" name="TextBox 4">
            <a:extLst>
              <a:ext uri="{FF2B5EF4-FFF2-40B4-BE49-F238E27FC236}">
                <a16:creationId xmlns:a16="http://schemas.microsoft.com/office/drawing/2014/main" id="{B0EC8F88-42C2-6BE0-70BF-59E83E376EE9}"/>
              </a:ext>
            </a:extLst>
          </p:cNvPr>
          <p:cNvSpPr txBox="1"/>
          <p:nvPr/>
        </p:nvSpPr>
        <p:spPr>
          <a:xfrm>
            <a:off x="6754801" y="-1464"/>
            <a:ext cx="3778100" cy="7940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Esther Chukwu - 240033587</a:t>
            </a:r>
            <a:endParaRPr lang="en-US" sz="2400">
              <a:solidFill>
                <a:srgbClr val="000000"/>
              </a:solidFill>
            </a:endParaRPr>
          </a:p>
          <a:p>
            <a:pPr algn="l">
              <a:lnSpc>
                <a:spcPct val="90000"/>
              </a:lnSpc>
            </a:pPr>
            <a:endParaRPr lang="en-US" sz="2400"/>
          </a:p>
        </p:txBody>
      </p:sp>
    </p:spTree>
    <p:extLst>
      <p:ext uri="{BB962C8B-B14F-4D97-AF65-F5344CB8AC3E}">
        <p14:creationId xmlns:p14="http://schemas.microsoft.com/office/powerpoint/2010/main" val="2430543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45D17-97EC-D85C-102A-3898260DB4C0}"/>
              </a:ext>
            </a:extLst>
          </p:cNvPr>
          <p:cNvSpPr>
            <a:spLocks noGrp="1"/>
          </p:cNvSpPr>
          <p:nvPr>
            <p:ph type="title"/>
          </p:nvPr>
        </p:nvSpPr>
        <p:spPr>
          <a:xfrm>
            <a:off x="2349995" y="643365"/>
            <a:ext cx="6714858" cy="805102"/>
          </a:xfrm>
        </p:spPr>
        <p:txBody>
          <a:bodyPr>
            <a:normAutofit/>
          </a:bodyPr>
          <a:lstStyle/>
          <a:p>
            <a:r>
              <a:rPr lang="en-US" sz="2800" i="1"/>
              <a:t>What We Did With Microsoft Azure</a:t>
            </a:r>
          </a:p>
        </p:txBody>
      </p:sp>
      <p:sp>
        <p:nvSpPr>
          <p:cNvPr id="3" name="Content Placeholder 2">
            <a:extLst>
              <a:ext uri="{FF2B5EF4-FFF2-40B4-BE49-F238E27FC236}">
                <a16:creationId xmlns:a16="http://schemas.microsoft.com/office/drawing/2014/main" id="{F76DAC2B-A88E-C3B5-5364-E94D2EFCBA34}"/>
              </a:ext>
            </a:extLst>
          </p:cNvPr>
          <p:cNvSpPr>
            <a:spLocks noGrp="1"/>
          </p:cNvSpPr>
          <p:nvPr>
            <p:ph idx="1"/>
          </p:nvPr>
        </p:nvSpPr>
        <p:spPr>
          <a:xfrm>
            <a:off x="378457" y="3607760"/>
            <a:ext cx="11932479" cy="2671313"/>
          </a:xfrm>
        </p:spPr>
        <p:txBody>
          <a:bodyPr vert="horz" lIns="91440" tIns="45720" rIns="91440" bIns="45720" rtlCol="0" anchor="t">
            <a:normAutofit/>
          </a:bodyPr>
          <a:lstStyle/>
          <a:p>
            <a:pPr marL="617220" lvl="1" indent="-342900" algn="just">
              <a:lnSpc>
                <a:spcPct val="100000"/>
              </a:lnSpc>
              <a:spcBef>
                <a:spcPts val="0"/>
              </a:spcBef>
              <a:spcAft>
                <a:spcPts val="800"/>
              </a:spcAft>
              <a:buFont typeface="Wingdings" pitchFamily="49" charset="0"/>
              <a:buChar char="§"/>
            </a:pPr>
            <a:r>
              <a:rPr lang="en-US"/>
              <a:t>We used Microsoft Azure cloud services to handle the Big Data involved in analyzing healthcare patient satisfaction.</a:t>
            </a:r>
            <a:endParaRPr lang="en-US">
              <a:latin typeface="Corbel"/>
              <a:cs typeface="Arial"/>
            </a:endParaRPr>
          </a:p>
          <a:p>
            <a:pPr marL="617220" lvl="1" indent="-342900" algn="just">
              <a:lnSpc>
                <a:spcPct val="100000"/>
              </a:lnSpc>
              <a:spcBef>
                <a:spcPts val="0"/>
              </a:spcBef>
              <a:spcAft>
                <a:spcPts val="800"/>
              </a:spcAft>
              <a:buFont typeface="Wingdings" pitchFamily="49" charset="0"/>
              <a:buChar char="§"/>
            </a:pPr>
            <a:r>
              <a:rPr lang="en-US">
                <a:latin typeface="Arial"/>
                <a:cs typeface="Arial"/>
              </a:rPr>
              <a:t>Created Virtual Machines</a:t>
            </a:r>
            <a:endParaRPr lang="en-US">
              <a:latin typeface="Corbel"/>
              <a:cs typeface="Arial"/>
            </a:endParaRPr>
          </a:p>
          <a:p>
            <a:pPr marL="617220" lvl="1" indent="-342900" algn="just">
              <a:lnSpc>
                <a:spcPct val="100000"/>
              </a:lnSpc>
              <a:spcBef>
                <a:spcPts val="0"/>
              </a:spcBef>
              <a:spcAft>
                <a:spcPts val="800"/>
              </a:spcAft>
              <a:buFont typeface="Wingdings" pitchFamily="49" charset="0"/>
              <a:buChar char="§"/>
            </a:pPr>
            <a:r>
              <a:rPr lang="en-US">
                <a:latin typeface="Arial"/>
                <a:cs typeface="Arial"/>
              </a:rPr>
              <a:t>Created Storage  and Containers</a:t>
            </a:r>
            <a:endParaRPr lang="en-US">
              <a:latin typeface="Corbel"/>
              <a:cs typeface="Arial"/>
            </a:endParaRPr>
          </a:p>
          <a:p>
            <a:pPr marL="617220" lvl="1" indent="-342900" algn="just">
              <a:lnSpc>
                <a:spcPct val="100000"/>
              </a:lnSpc>
              <a:spcBef>
                <a:spcPts val="0"/>
              </a:spcBef>
              <a:spcAft>
                <a:spcPts val="800"/>
              </a:spcAft>
              <a:buFont typeface="Wingdings" pitchFamily="49" charset="0"/>
              <a:buChar char="§"/>
            </a:pPr>
            <a:r>
              <a:rPr lang="en-US">
                <a:latin typeface="Arial"/>
                <a:cs typeface="Arial"/>
              </a:rPr>
              <a:t>Uploaded our dataset into the storage</a:t>
            </a:r>
            <a:endParaRPr lang="en-US">
              <a:latin typeface="Corbel"/>
              <a:cs typeface="Arial"/>
            </a:endParaRPr>
          </a:p>
          <a:p>
            <a:pPr marL="617220" lvl="1" indent="-342900" algn="just">
              <a:lnSpc>
                <a:spcPct val="100000"/>
              </a:lnSpc>
              <a:spcBef>
                <a:spcPts val="0"/>
              </a:spcBef>
              <a:spcAft>
                <a:spcPts val="800"/>
              </a:spcAft>
              <a:buFont typeface="Wingdings" pitchFamily="49" charset="0"/>
              <a:buChar char="§"/>
            </a:pPr>
            <a:r>
              <a:rPr lang="en-US">
                <a:latin typeface="Arial"/>
                <a:cs typeface="Arial"/>
              </a:rPr>
              <a:t>Assigned appropriate permissions to my team</a:t>
            </a:r>
            <a:endParaRPr lang="en-US"/>
          </a:p>
          <a:p>
            <a:pPr lvl="1" algn="just">
              <a:lnSpc>
                <a:spcPct val="100000"/>
              </a:lnSpc>
              <a:spcBef>
                <a:spcPts val="0"/>
              </a:spcBef>
              <a:spcAft>
                <a:spcPts val="800"/>
              </a:spcAft>
              <a:buFont typeface="Wingdings" pitchFamily="49" charset="0"/>
              <a:buChar char="§"/>
            </a:pPr>
            <a:endParaRPr lang="en-US"/>
          </a:p>
          <a:p>
            <a:pPr lvl="1" algn="just">
              <a:lnSpc>
                <a:spcPct val="100000"/>
              </a:lnSpc>
              <a:spcBef>
                <a:spcPts val="0"/>
              </a:spcBef>
              <a:spcAft>
                <a:spcPts val="800"/>
              </a:spcAft>
              <a:buFont typeface="Wingdings" pitchFamily="49" charset="0"/>
              <a:buChar char="§"/>
            </a:pPr>
            <a:endParaRPr lang="en-US"/>
          </a:p>
          <a:p>
            <a:endParaRPr lang="en-US"/>
          </a:p>
        </p:txBody>
      </p:sp>
      <p:sp>
        <p:nvSpPr>
          <p:cNvPr id="4" name="TextBox 3">
            <a:extLst>
              <a:ext uri="{FF2B5EF4-FFF2-40B4-BE49-F238E27FC236}">
                <a16:creationId xmlns:a16="http://schemas.microsoft.com/office/drawing/2014/main" id="{5A92A78C-33E2-7661-1B6F-36E407D7A7B1}"/>
              </a:ext>
            </a:extLst>
          </p:cNvPr>
          <p:cNvSpPr txBox="1"/>
          <p:nvPr/>
        </p:nvSpPr>
        <p:spPr>
          <a:xfrm>
            <a:off x="8217113" y="2253"/>
            <a:ext cx="3864341" cy="7940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Esther Chukwu - 240033587</a:t>
            </a:r>
            <a:endParaRPr lang="en-US" sz="2400">
              <a:solidFill>
                <a:srgbClr val="000000"/>
              </a:solidFill>
            </a:endParaRPr>
          </a:p>
          <a:p>
            <a:pPr algn="l">
              <a:lnSpc>
                <a:spcPct val="90000"/>
              </a:lnSpc>
            </a:pPr>
            <a:endParaRPr lang="en-US" sz="2400"/>
          </a:p>
        </p:txBody>
      </p:sp>
      <p:sp>
        <p:nvSpPr>
          <p:cNvPr id="6" name="TextBox 5">
            <a:extLst>
              <a:ext uri="{FF2B5EF4-FFF2-40B4-BE49-F238E27FC236}">
                <a16:creationId xmlns:a16="http://schemas.microsoft.com/office/drawing/2014/main" id="{3C2DA479-302D-DE42-A47A-0CF27EA35508}"/>
              </a:ext>
            </a:extLst>
          </p:cNvPr>
          <p:cNvSpPr txBox="1"/>
          <p:nvPr/>
        </p:nvSpPr>
        <p:spPr>
          <a:xfrm>
            <a:off x="620408" y="1694313"/>
            <a:ext cx="1116613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000"/>
              <a:t>Benefits of Using Cloud Computing in our Project</a:t>
            </a:r>
          </a:p>
          <a:p>
            <a:pPr marL="342900" indent="-342900">
              <a:lnSpc>
                <a:spcPct val="90000"/>
              </a:lnSpc>
              <a:buFont typeface="Arial"/>
              <a:buChar char="•"/>
            </a:pPr>
            <a:r>
              <a:rPr lang="en-US" sz="2000"/>
              <a:t>Scalability: Easily handle large datasets </a:t>
            </a:r>
          </a:p>
          <a:p>
            <a:pPr marL="342900" indent="-342900">
              <a:lnSpc>
                <a:spcPct val="90000"/>
              </a:lnSpc>
              <a:buFont typeface="Arial"/>
              <a:buChar char="•"/>
            </a:pPr>
            <a:r>
              <a:rPr lang="en-US" sz="2000"/>
              <a:t>Collaboration: Seamless sharing and collaboration among team members </a:t>
            </a:r>
          </a:p>
          <a:p>
            <a:pPr marL="342900" indent="-342900">
              <a:lnSpc>
                <a:spcPct val="90000"/>
              </a:lnSpc>
              <a:buFont typeface="Arial"/>
              <a:buChar char="•"/>
            </a:pPr>
            <a:r>
              <a:rPr lang="en-US" sz="2000"/>
              <a:t>Cost-effective: Pay only for the services we used</a:t>
            </a:r>
          </a:p>
          <a:p>
            <a:pPr marL="342900" indent="-342900">
              <a:lnSpc>
                <a:spcPct val="90000"/>
              </a:lnSpc>
              <a:buFont typeface="Arial"/>
              <a:buChar char="•"/>
            </a:pPr>
            <a:r>
              <a:rPr lang="en-US" sz="2000"/>
              <a:t>Security: Robust security features to protect sensitive healthcare data.</a:t>
            </a:r>
          </a:p>
        </p:txBody>
      </p:sp>
    </p:spTree>
    <p:extLst>
      <p:ext uri="{BB962C8B-B14F-4D97-AF65-F5344CB8AC3E}">
        <p14:creationId xmlns:p14="http://schemas.microsoft.com/office/powerpoint/2010/main" val="25499410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454978" y="941003"/>
            <a:ext cx="5354139" cy="392818"/>
          </a:xfrm>
        </p:spPr>
        <p:txBody>
          <a:bodyPr vert="horz" lIns="91440" tIns="45720" rIns="91440" bIns="45720" rtlCol="0" anchor="b">
            <a:noAutofit/>
          </a:bodyPr>
          <a:lstStyle/>
          <a:p>
            <a:pPr algn="ctr"/>
            <a:r>
              <a:rPr lang="en-US" sz="2800" i="1">
                <a:latin typeface="Consolas"/>
                <a:ea typeface="+mj-lt"/>
                <a:cs typeface="+mj-lt"/>
              </a:rPr>
              <a:t>Creating Virtual Machine</a:t>
            </a:r>
            <a:endParaRPr lang="en-US" sz="2800" i="1">
              <a:latin typeface="Consolas"/>
              <a:cs typeface="Arial"/>
            </a:endParaRPr>
          </a:p>
        </p:txBody>
      </p:sp>
      <p:sp>
        <p:nvSpPr>
          <p:cNvPr id="10" name="TextBox 9">
            <a:extLst>
              <a:ext uri="{FF2B5EF4-FFF2-40B4-BE49-F238E27FC236}">
                <a16:creationId xmlns:a16="http://schemas.microsoft.com/office/drawing/2014/main" id="{D3649E9C-F362-18D7-1083-FF409EB7C743}"/>
              </a:ext>
            </a:extLst>
          </p:cNvPr>
          <p:cNvSpPr txBox="1"/>
          <p:nvPr/>
        </p:nvSpPr>
        <p:spPr>
          <a:xfrm>
            <a:off x="6697766" y="5798952"/>
            <a:ext cx="3032255"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000">
                <a:latin typeface="Consolas"/>
              </a:rPr>
              <a:t>Fig 3.2: Creating  Azure Storage Account</a:t>
            </a:r>
          </a:p>
        </p:txBody>
      </p:sp>
      <p:pic>
        <p:nvPicPr>
          <p:cNvPr id="3" name="Picture 2" descr="A black and white sign with white text&#10;&#10;Description automatically generated">
            <a:extLst>
              <a:ext uri="{FF2B5EF4-FFF2-40B4-BE49-F238E27FC236}">
                <a16:creationId xmlns:a16="http://schemas.microsoft.com/office/drawing/2014/main" id="{8F4D0094-3A79-AB1E-B8D4-3E418645D46E}"/>
              </a:ext>
            </a:extLst>
          </p:cNvPr>
          <p:cNvPicPr>
            <a:picLocks noChangeAspect="1"/>
          </p:cNvPicPr>
          <p:nvPr/>
        </p:nvPicPr>
        <p:blipFill>
          <a:blip r:embed="rId3"/>
          <a:stretch>
            <a:fillRect/>
          </a:stretch>
        </p:blipFill>
        <p:spPr>
          <a:xfrm>
            <a:off x="10148361" y="17790"/>
            <a:ext cx="1775222" cy="991205"/>
          </a:xfrm>
          <a:prstGeom prst="rect">
            <a:avLst/>
          </a:prstGeom>
        </p:spPr>
      </p:pic>
      <p:sp>
        <p:nvSpPr>
          <p:cNvPr id="11" name="TextBox 10">
            <a:extLst>
              <a:ext uri="{FF2B5EF4-FFF2-40B4-BE49-F238E27FC236}">
                <a16:creationId xmlns:a16="http://schemas.microsoft.com/office/drawing/2014/main" id="{0609603B-25F1-B32E-59F2-164334B80E28}"/>
              </a:ext>
            </a:extLst>
          </p:cNvPr>
          <p:cNvSpPr txBox="1"/>
          <p:nvPr/>
        </p:nvSpPr>
        <p:spPr>
          <a:xfrm>
            <a:off x="500628" y="1695591"/>
            <a:ext cx="4324298"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buFont typeface="Wingdings"/>
              <a:buChar char="§"/>
            </a:pPr>
            <a:r>
              <a:rPr lang="en-US" sz="2400"/>
              <a:t>Virtual Machines (VMS) are software-based emulations of physical computers.</a:t>
            </a:r>
            <a:endParaRPr lang="en-US"/>
          </a:p>
          <a:p>
            <a:pPr>
              <a:lnSpc>
                <a:spcPct val="90000"/>
              </a:lnSpc>
            </a:pPr>
            <a:endParaRPr lang="en-US" sz="2400"/>
          </a:p>
          <a:p>
            <a:pPr marL="342900" indent="-342900">
              <a:lnSpc>
                <a:spcPct val="90000"/>
              </a:lnSpc>
              <a:buFont typeface="Wingdings"/>
              <a:buChar char="§"/>
            </a:pPr>
            <a:r>
              <a:rPr lang="en-US" sz="2400"/>
              <a:t>We chose an appropriate VM configuration based on our computational needs.</a:t>
            </a:r>
          </a:p>
          <a:p>
            <a:pPr>
              <a:lnSpc>
                <a:spcPct val="90000"/>
              </a:lnSpc>
            </a:pPr>
            <a:endParaRPr lang="en-US" sz="2400"/>
          </a:p>
          <a:p>
            <a:pPr marL="342900" indent="-342900">
              <a:lnSpc>
                <a:spcPct val="90000"/>
              </a:lnSpc>
              <a:buFont typeface="Wingdings"/>
              <a:buChar char="§"/>
            </a:pPr>
            <a:r>
              <a:rPr lang="en-US" sz="2400"/>
              <a:t>Installed necessary software and tools for data analysis</a:t>
            </a:r>
          </a:p>
        </p:txBody>
      </p:sp>
      <p:pic>
        <p:nvPicPr>
          <p:cNvPr id="2" name="Picture 1" descr="A screenshot of a computer&#10;&#10;Description automatically generated">
            <a:extLst>
              <a:ext uri="{FF2B5EF4-FFF2-40B4-BE49-F238E27FC236}">
                <a16:creationId xmlns:a16="http://schemas.microsoft.com/office/drawing/2014/main" id="{D336E37E-2456-EDAA-6FF9-CCB0877A57D2}"/>
              </a:ext>
            </a:extLst>
          </p:cNvPr>
          <p:cNvPicPr>
            <a:picLocks noChangeAspect="1"/>
          </p:cNvPicPr>
          <p:nvPr/>
        </p:nvPicPr>
        <p:blipFill>
          <a:blip r:embed="rId4"/>
          <a:stretch>
            <a:fillRect/>
          </a:stretch>
        </p:blipFill>
        <p:spPr>
          <a:xfrm>
            <a:off x="5018605" y="1689129"/>
            <a:ext cx="6817944" cy="3858809"/>
          </a:xfrm>
          <a:prstGeom prst="rect">
            <a:avLst/>
          </a:prstGeom>
        </p:spPr>
      </p:pic>
      <p:sp>
        <p:nvSpPr>
          <p:cNvPr id="4" name="TextBox 3">
            <a:extLst>
              <a:ext uri="{FF2B5EF4-FFF2-40B4-BE49-F238E27FC236}">
                <a16:creationId xmlns:a16="http://schemas.microsoft.com/office/drawing/2014/main" id="{D0235F06-111C-10C7-1659-7741E78AD9A9}"/>
              </a:ext>
            </a:extLst>
          </p:cNvPr>
          <p:cNvSpPr txBox="1"/>
          <p:nvPr/>
        </p:nvSpPr>
        <p:spPr>
          <a:xfrm>
            <a:off x="7204379" y="5631"/>
            <a:ext cx="4266805" cy="7940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Esther Chukwu - 240033587</a:t>
            </a:r>
            <a:endParaRPr lang="en-US" sz="2400">
              <a:solidFill>
                <a:srgbClr val="000000"/>
              </a:solidFill>
            </a:endParaRPr>
          </a:p>
          <a:p>
            <a:pPr algn="l">
              <a:lnSpc>
                <a:spcPct val="90000"/>
              </a:lnSpc>
            </a:pPr>
            <a:endParaRPr lang="en-US" sz="2400"/>
          </a:p>
        </p:txBody>
      </p:sp>
    </p:spTree>
    <p:extLst>
      <p:ext uri="{BB962C8B-B14F-4D97-AF65-F5344CB8AC3E}">
        <p14:creationId xmlns:p14="http://schemas.microsoft.com/office/powerpoint/2010/main" val="1647035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7C004-D669-3687-BDC0-8BDAC895373E}"/>
              </a:ext>
            </a:extLst>
          </p:cNvPr>
          <p:cNvSpPr>
            <a:spLocks noGrp="1"/>
          </p:cNvSpPr>
          <p:nvPr>
            <p:ph type="title"/>
          </p:nvPr>
        </p:nvSpPr>
        <p:spPr>
          <a:xfrm>
            <a:off x="2089741" y="153899"/>
            <a:ext cx="6254902" cy="733215"/>
          </a:xfrm>
        </p:spPr>
        <p:txBody>
          <a:bodyPr>
            <a:normAutofit/>
          </a:bodyPr>
          <a:lstStyle/>
          <a:p>
            <a:r>
              <a:rPr lang="en-US" sz="2800" i="1"/>
              <a:t>Creating Storage and Container</a:t>
            </a:r>
          </a:p>
        </p:txBody>
      </p:sp>
      <p:sp>
        <p:nvSpPr>
          <p:cNvPr id="3" name="Content Placeholder 2">
            <a:extLst>
              <a:ext uri="{FF2B5EF4-FFF2-40B4-BE49-F238E27FC236}">
                <a16:creationId xmlns:a16="http://schemas.microsoft.com/office/drawing/2014/main" id="{FB7423BD-9E5C-AFC6-281D-C3A57C6308F4}"/>
              </a:ext>
            </a:extLst>
          </p:cNvPr>
          <p:cNvSpPr>
            <a:spLocks noGrp="1"/>
          </p:cNvSpPr>
          <p:nvPr>
            <p:ph idx="1"/>
          </p:nvPr>
        </p:nvSpPr>
        <p:spPr>
          <a:xfrm>
            <a:off x="302421" y="1053807"/>
            <a:ext cx="5493104" cy="5201729"/>
          </a:xfrm>
        </p:spPr>
        <p:txBody>
          <a:bodyPr vert="horz" lIns="91440" tIns="45720" rIns="91440" bIns="45720" rtlCol="0" anchor="t">
            <a:normAutofit fontScale="92500" lnSpcReduction="10000"/>
          </a:bodyPr>
          <a:lstStyle/>
          <a:p>
            <a:r>
              <a:rPr lang="en-US"/>
              <a:t>Storage: Cloud Storage allows us to store vast amounts of data securely.</a:t>
            </a:r>
          </a:p>
          <a:p>
            <a:r>
              <a:rPr lang="en-US"/>
              <a:t>Containers: Containers enclose an application and its dependencies  and ensure it  runs consistently across different environments.</a:t>
            </a:r>
          </a:p>
          <a:p>
            <a:r>
              <a:rPr lang="en-US"/>
              <a:t>We created storage accounts for our datasets</a:t>
            </a:r>
          </a:p>
          <a:p>
            <a:r>
              <a:rPr lang="en-US"/>
              <a:t>We set up containers to organize and manage data</a:t>
            </a:r>
          </a:p>
          <a:p>
            <a:r>
              <a:rPr lang="en-US"/>
              <a:t>Uploaded our healthcare dataset to the cloud storage we created.</a:t>
            </a:r>
          </a:p>
          <a:p>
            <a:r>
              <a:rPr lang="en-US"/>
              <a:t>Ensured  data was organized and easily retrievable</a:t>
            </a:r>
          </a:p>
        </p:txBody>
      </p:sp>
      <p:pic>
        <p:nvPicPr>
          <p:cNvPr id="4" name="Picture 3" descr="A screenshot of a computer&#10;&#10;Description automatically generated">
            <a:extLst>
              <a:ext uri="{FF2B5EF4-FFF2-40B4-BE49-F238E27FC236}">
                <a16:creationId xmlns:a16="http://schemas.microsoft.com/office/drawing/2014/main" id="{A0357A62-0778-A624-CC94-8530CA4B0FA3}"/>
              </a:ext>
            </a:extLst>
          </p:cNvPr>
          <p:cNvPicPr>
            <a:picLocks noChangeAspect="1"/>
          </p:cNvPicPr>
          <p:nvPr/>
        </p:nvPicPr>
        <p:blipFill>
          <a:blip r:embed="rId2"/>
          <a:stretch>
            <a:fillRect/>
          </a:stretch>
        </p:blipFill>
        <p:spPr>
          <a:xfrm>
            <a:off x="5823452" y="1019100"/>
            <a:ext cx="4920629" cy="2636734"/>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88D5A5C8-A57F-D156-5D27-4A9378821156}"/>
              </a:ext>
            </a:extLst>
          </p:cNvPr>
          <p:cNvPicPr>
            <a:picLocks noChangeAspect="1"/>
          </p:cNvPicPr>
          <p:nvPr/>
        </p:nvPicPr>
        <p:blipFill>
          <a:blip r:embed="rId3"/>
          <a:stretch>
            <a:fillRect/>
          </a:stretch>
        </p:blipFill>
        <p:spPr>
          <a:xfrm>
            <a:off x="5816248" y="4027196"/>
            <a:ext cx="4949374" cy="2406695"/>
          </a:xfrm>
          <a:prstGeom prst="rect">
            <a:avLst/>
          </a:prstGeom>
        </p:spPr>
      </p:pic>
      <p:sp>
        <p:nvSpPr>
          <p:cNvPr id="7" name="TextBox 6">
            <a:extLst>
              <a:ext uri="{FF2B5EF4-FFF2-40B4-BE49-F238E27FC236}">
                <a16:creationId xmlns:a16="http://schemas.microsoft.com/office/drawing/2014/main" id="{D58C62DC-C8E6-B0F5-8F89-8312C24BC559}"/>
              </a:ext>
            </a:extLst>
          </p:cNvPr>
          <p:cNvSpPr txBox="1"/>
          <p:nvPr/>
        </p:nvSpPr>
        <p:spPr>
          <a:xfrm>
            <a:off x="6980131" y="3807761"/>
            <a:ext cx="3032255"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000">
                <a:latin typeface="Consolas"/>
              </a:rPr>
              <a:t>Fig 3.3: Creating  Azure Storage Account</a:t>
            </a:r>
          </a:p>
        </p:txBody>
      </p:sp>
      <p:sp>
        <p:nvSpPr>
          <p:cNvPr id="9" name="TextBox 8">
            <a:extLst>
              <a:ext uri="{FF2B5EF4-FFF2-40B4-BE49-F238E27FC236}">
                <a16:creationId xmlns:a16="http://schemas.microsoft.com/office/drawing/2014/main" id="{DE0A8904-71B1-3D43-0C11-85414080DBC2}"/>
              </a:ext>
            </a:extLst>
          </p:cNvPr>
          <p:cNvSpPr txBox="1"/>
          <p:nvPr/>
        </p:nvSpPr>
        <p:spPr>
          <a:xfrm>
            <a:off x="7036604" y="6434439"/>
            <a:ext cx="3032255"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000">
                <a:latin typeface="Consolas"/>
              </a:rPr>
              <a:t>Fig 3.4: Creating  Azure Storage Account</a:t>
            </a:r>
          </a:p>
        </p:txBody>
      </p:sp>
      <p:sp>
        <p:nvSpPr>
          <p:cNvPr id="6" name="TextBox 5">
            <a:extLst>
              <a:ext uri="{FF2B5EF4-FFF2-40B4-BE49-F238E27FC236}">
                <a16:creationId xmlns:a16="http://schemas.microsoft.com/office/drawing/2014/main" id="{C8A8AD92-5A86-D83B-8049-CD204A11651F}"/>
              </a:ext>
            </a:extLst>
          </p:cNvPr>
          <p:cNvSpPr txBox="1"/>
          <p:nvPr/>
        </p:nvSpPr>
        <p:spPr>
          <a:xfrm>
            <a:off x="8249964" y="95948"/>
            <a:ext cx="4554275" cy="7940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Esther Chukwu - 240033587</a:t>
            </a:r>
            <a:endParaRPr lang="en-US" sz="2400">
              <a:solidFill>
                <a:srgbClr val="000000"/>
              </a:solidFill>
            </a:endParaRPr>
          </a:p>
          <a:p>
            <a:pPr algn="l">
              <a:lnSpc>
                <a:spcPct val="90000"/>
              </a:lnSpc>
            </a:pPr>
            <a:endParaRPr lang="en-US" sz="2400"/>
          </a:p>
        </p:txBody>
      </p:sp>
    </p:spTree>
    <p:extLst>
      <p:ext uri="{BB962C8B-B14F-4D97-AF65-F5344CB8AC3E}">
        <p14:creationId xmlns:p14="http://schemas.microsoft.com/office/powerpoint/2010/main" val="35027495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Custom" id="{37DB63F3-72C7-4A67-82CB-DE1EC68F0B1F}" vid="{1DDF8815-C24B-4878-AB18-C1C7DB7407AA}"/>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82B82EB-80D3-4DDB-9A53-0D22163B57B3}">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 ds:uri="http://www.w3.org/2000/xmlns/"/>
    <ds:schemaRef ds:uri="http://www.w3.org/2001/XMLSchema-instance"/>
  </ds:schemaRefs>
</ds:datastoreItem>
</file>

<file path=customXml/itemProps2.xml><?xml version="1.0" encoding="utf-8"?>
<ds:datastoreItem xmlns:ds="http://schemas.openxmlformats.org/officeDocument/2006/customXml" ds:itemID="{EBA52FF4-E484-4953-8434-9402E3BE0AB5}">
  <ds:schemaRefs>
    <ds:schemaRef ds:uri="http://schemas.microsoft.com/sharepoint/v3/contenttype/forms"/>
  </ds:schemaRefs>
</ds:datastoreItem>
</file>

<file path=customXml/itemProps3.xml><?xml version="1.0" encoding="utf-8"?>
<ds:datastoreItem xmlns:ds="http://schemas.openxmlformats.org/officeDocument/2006/customXml" ds:itemID="{25FC92C0-A33F-467F-A65D-AA0CE0BD2B63}">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0/xmln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Custom</Template>
  <Application>Microsoft Office PowerPoint</Application>
  <PresentationFormat>Custom</PresentationFormat>
  <Slides>32</Slides>
  <Notes>13</Notes>
  <HiddenSlides>0</HiddenSlide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Custom</vt:lpstr>
      <vt:lpstr>Big Data Analytics Application In Healthcare</vt:lpstr>
      <vt:lpstr>INTRODUCTION</vt:lpstr>
      <vt:lpstr>INTRODUCTION</vt:lpstr>
      <vt:lpstr>INTRODUCTION</vt:lpstr>
      <vt:lpstr>Cloud Computing In Healthcare Patient Satisfaction</vt:lpstr>
      <vt:lpstr>Microsoft Azure</vt:lpstr>
      <vt:lpstr>What We Did With Microsoft Azure</vt:lpstr>
      <vt:lpstr>Creating Virtual Machine</vt:lpstr>
      <vt:lpstr>Creating Storage and Container</vt:lpstr>
      <vt:lpstr>Assigning Appropriate Permissions</vt:lpstr>
      <vt:lpstr>Data Collection</vt:lpstr>
      <vt:lpstr>Data Cleaning and Preparation</vt:lpstr>
      <vt:lpstr>Data Cleaning and Preparation</vt:lpstr>
      <vt:lpstr>Data Cleaning and Preparation</vt:lpstr>
      <vt:lpstr>    Sentiment Analysis with VADER</vt:lpstr>
      <vt:lpstr>PowerPoint Presentation</vt:lpstr>
      <vt:lpstr>PowerPoint Presentation</vt:lpstr>
      <vt:lpstr>PowerPoint Presentation</vt:lpstr>
      <vt:lpstr>Microsoft Power BI</vt:lpstr>
      <vt:lpstr>General Analysis Of The Healthcare Facilities</vt:lpstr>
      <vt:lpstr>SENTIMENT AND RATING ANALYSIS OF HEALTHCARE FACILITIES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revision>1</cp:revision>
  <dcterms:created xsi:type="dcterms:W3CDTF">2024-05-21T10:46:24Z</dcterms:created>
  <dcterms:modified xsi:type="dcterms:W3CDTF">2024-05-23T12:37:05Z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