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d718ad7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d718ad7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d718ad76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d718ad7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d718ad76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d718ad76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COVID-19 DASHBOARD FOR HON’BLE CM:TELENGANA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DATE :JUNE 1st - JULY 15th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0"/>
            <a:ext cx="8520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</a:t>
            </a:r>
            <a:r>
              <a:rPr lang="en" sz="2000">
                <a:solidFill>
                  <a:srgbClr val="000000"/>
                </a:solidFill>
              </a:rPr>
              <a:t>VID-19 DASHBOARD :TELENGANA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-121800" y="311300"/>
            <a:ext cx="9144000" cy="4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-17488" l="0" r="0" t="-2790"/>
          <a:stretch/>
        </p:blipFill>
        <p:spPr>
          <a:xfrm>
            <a:off x="5410538" y="311300"/>
            <a:ext cx="3053025" cy="2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504599"/>
            <a:ext cx="4228350" cy="21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00" y="2855925"/>
            <a:ext cx="4050150" cy="2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2050" y="2571738"/>
            <a:ext cx="4050151" cy="2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54150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TELENGANA :DISTRICT WISE CASE STUDY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62300" y="757975"/>
            <a:ext cx="8670000" cy="4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0" y="757976"/>
            <a:ext cx="3295650" cy="236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3947" l="0" r="0" t="0"/>
          <a:stretch/>
        </p:blipFill>
        <p:spPr>
          <a:xfrm>
            <a:off x="4292250" y="2835675"/>
            <a:ext cx="4540051" cy="2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00" y="3153387"/>
            <a:ext cx="3295650" cy="20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2250" y="54150"/>
            <a:ext cx="4540051" cy="26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18300" y="109150"/>
            <a:ext cx="81501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TELENGANA AND NEIGHBOURING STATES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850" y="491050"/>
            <a:ext cx="3699050" cy="19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-3972" l="3500" r="-3500" t="-3972"/>
          <a:stretch/>
        </p:blipFill>
        <p:spPr>
          <a:xfrm>
            <a:off x="4818200" y="491050"/>
            <a:ext cx="3647500" cy="20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5">
            <a:alphaModFix/>
          </a:blip>
          <a:srcRect b="0" l="6360" r="-6360" t="0"/>
          <a:stretch/>
        </p:blipFill>
        <p:spPr>
          <a:xfrm>
            <a:off x="163725" y="2571750"/>
            <a:ext cx="3647494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6">
            <a:alphaModFix/>
          </a:blip>
          <a:srcRect b="5695" l="1353" r="4688" t="0"/>
          <a:stretch/>
        </p:blipFill>
        <p:spPr>
          <a:xfrm>
            <a:off x="4885750" y="2697650"/>
            <a:ext cx="3699050" cy="21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