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57" autoAdjust="0"/>
  </p:normalViewPr>
  <p:slideViewPr>
    <p:cSldViewPr snapToGrid="0">
      <p:cViewPr>
        <p:scale>
          <a:sx n="66" d="100"/>
          <a:sy n="66" d="100"/>
        </p:scale>
        <p:origin x="6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71E2-E1DF-1BB8-0FCF-D3B2E3CF1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610BF-45B3-608F-0BF4-AB189B292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1028-91B0-0701-2AD2-AC8BF1C3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E0B1-7A2E-4A40-4990-32CCDD3D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1816-9CC7-155F-59B5-38B0B254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6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3FF-84A3-459B-D88E-DB6404F9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E6228-0D33-6E0A-4997-0091C7E1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D1A0-EECD-5A95-7368-E71AC8DC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0503-FB89-D1DE-1A6E-D0ECC7B0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3478-2395-50B0-DAC3-86026258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2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6C51-B1B8-1BEA-34BF-1BD10B10F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1E3D-9A93-BD4D-A8CE-557E2341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A977-CB45-BAF3-514E-3F240A4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C0939-BD64-D46E-F197-33FD1424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129D-9C6F-4FEB-BDE0-7BBC95F4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51C0-27BB-4E19-0183-051DFF8A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AE5A-864F-08D0-248A-F10AF09C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F9773-75A4-1577-470E-48AF9DEA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5A7-8BA4-7917-3944-B60B8AD1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3E23-C6F7-25B6-AFEC-70A545DD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25FF-176A-55F3-3753-7B9F924E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6635-0CA9-E7CC-5EEC-6AE56B1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113F-C755-597A-56D2-870DC103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84D8-0EDA-2807-974B-5909757C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DA7C-F964-E399-AC07-2A9364FB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7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2110-78C1-3458-5CEC-84A80A33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0582-12B4-D01A-2F42-9DAEDA40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107EC-A717-22B8-CDEF-F46711FF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A8C8-BDA7-9A05-FF5C-AFB1088E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28C5-3C66-49CB-5EB2-F9CBA937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4094-3A31-2A2F-5DA8-CD8BC691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CCDE-EF2B-B2EA-52D6-5292707B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9AA0-FE67-599A-9CC9-C99B485E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097ED-6B64-8FC3-8EA0-D1D77A47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5E192-11D5-D103-21BB-14E1350C6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C05A4-F1A7-A379-C64E-B2B90D52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134AE-93EA-CD93-1749-8B5256DF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EA7E3-DE9F-C418-0EDA-A57754EE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DBF77-95B0-BF25-5418-12D09B5C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6E-CD08-4450-01E1-4F5B732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8B1EA-DF11-D12B-7F30-6676B7D4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0F70E-9C74-9BAA-9B60-ADF298DC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CE25D-E245-9206-B415-E4718CFC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DDCFC-9DCE-D3AF-D737-30707A1F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21C2-7CBE-5FDB-4669-61AC2B0A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9590-D283-61D0-BC08-5ACCAAA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0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44F3-157B-161A-5916-A13965B0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0C0E-7C01-5ACD-6299-0DD3CAB6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87913-16A7-0C77-FAD5-77FB7BC7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EDF6-F4E7-1F89-9A21-4FACCDC6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E7989-6F55-FBC0-3318-65D95B4A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55A8-58A2-888B-FA4A-5793E810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1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A086-4B3D-0AEE-070D-00D34427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9DB71-C3F7-CD0B-3AEC-98A8DCED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1F44-25BD-9E46-911B-A68F6DADF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D0EF-8DA8-3444-7013-ABE33625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CA90-3D7D-6286-9E7D-9CAB2A2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3A8D-7D1F-C1DD-5B25-62121CE7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7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28653-B5FA-8F07-E2E5-98B696AB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E0A2-6DDB-40FB-F350-647D6042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5CD4-D8E3-ED39-4957-FA9D326A3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0978-FD9D-42B3-8AF8-7B178B6767F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6A07-55E0-E8DC-5E02-C93355895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411D7-73B9-F001-FB65-82E396CB5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C3D7-ED59-44C9-9721-2388CF0E8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rt-Thieme Net Barrier buy at Sport-Thieme.com">
            <a:extLst>
              <a:ext uri="{FF2B5EF4-FFF2-40B4-BE49-F238E27FC236}">
                <a16:creationId xmlns:a16="http://schemas.microsoft.com/office/drawing/2014/main" id="{3C22A8E1-7908-70AF-ED70-3C9BD7DF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9898">
            <a:off x="9719428" y="4684747"/>
            <a:ext cx="1916604" cy="191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699F5-2595-F0DC-DF49-3E3805EA9356}"/>
              </a:ext>
            </a:extLst>
          </p:cNvPr>
          <p:cNvSpPr txBox="1"/>
          <p:nvPr/>
        </p:nvSpPr>
        <p:spPr>
          <a:xfrm>
            <a:off x="2709949" y="282633"/>
            <a:ext cx="66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Ubuntu Medium" panose="020B060403060203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 Font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7E0699-8793-96C2-36FD-C9BDF392F929}"/>
              </a:ext>
            </a:extLst>
          </p:cNvPr>
          <p:cNvSpPr/>
          <p:nvPr/>
        </p:nvSpPr>
        <p:spPr>
          <a:xfrm>
            <a:off x="257694" y="137159"/>
            <a:ext cx="1980000" cy="720000"/>
          </a:xfrm>
          <a:prstGeom prst="roundRect">
            <a:avLst>
              <a:gd name="adj" fmla="val 7756"/>
            </a:avLst>
          </a:prstGeom>
          <a:solidFill>
            <a:srgbClr val="D50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Ubuntu Medium" panose="020B0604030602030204" pitchFamily="34" charset="0"/>
              </a:rPr>
              <a:t>Primary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5A6D64-C970-B04D-604D-C1CBFD190763}"/>
              </a:ext>
            </a:extLst>
          </p:cNvPr>
          <p:cNvSpPr/>
          <p:nvPr/>
        </p:nvSpPr>
        <p:spPr>
          <a:xfrm>
            <a:off x="257694" y="1103930"/>
            <a:ext cx="1980000" cy="720000"/>
          </a:xfrm>
          <a:prstGeom prst="roundRect">
            <a:avLst>
              <a:gd name="adj" fmla="val 69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Ubuntu Medium" panose="020B0604030602030204" pitchFamily="34" charset="0"/>
              </a:rPr>
              <a:t>Secondary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52FE51-9AF8-F083-166A-95C57684BF2E}"/>
              </a:ext>
            </a:extLst>
          </p:cNvPr>
          <p:cNvSpPr/>
          <p:nvPr/>
        </p:nvSpPr>
        <p:spPr>
          <a:xfrm>
            <a:off x="257694" y="2070701"/>
            <a:ext cx="1980000" cy="720000"/>
          </a:xfrm>
          <a:prstGeom prst="roundRect">
            <a:avLst>
              <a:gd name="adj" fmla="val 117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Ubuntu Medium" panose="020B0604030602030204" pitchFamily="34" charset="0"/>
              </a:rPr>
              <a:t>Tertiary</a:t>
            </a:r>
          </a:p>
        </p:txBody>
      </p:sp>
      <p:pic>
        <p:nvPicPr>
          <p:cNvPr id="1028" name="Picture 4" descr="Equipment for the badminton, silhouette Stock Vector Image &amp; Art - Alamy">
            <a:extLst>
              <a:ext uri="{FF2B5EF4-FFF2-40B4-BE49-F238E27FC236}">
                <a16:creationId xmlns:a16="http://schemas.microsoft.com/office/drawing/2014/main" id="{633B4669-C28B-6995-4999-ADD92E948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"/>
          <a:stretch/>
        </p:blipFill>
        <p:spPr bwMode="auto">
          <a:xfrm>
            <a:off x="9819410" y="139972"/>
            <a:ext cx="2219498" cy="20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0B15C8-AEB9-4C29-1852-6110DEAC9F09}"/>
              </a:ext>
            </a:extLst>
          </p:cNvPr>
          <p:cNvSpPr txBox="1"/>
          <p:nvPr/>
        </p:nvSpPr>
        <p:spPr>
          <a:xfrm>
            <a:off x="2709949" y="933224"/>
            <a:ext cx="66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Ubuntu" panose="020B050403060203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Subtitle Font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AC3BF-8183-32CE-BCF6-32F87EA54639}"/>
              </a:ext>
            </a:extLst>
          </p:cNvPr>
          <p:cNvSpPr txBox="1"/>
          <p:nvPr/>
        </p:nvSpPr>
        <p:spPr>
          <a:xfrm>
            <a:off x="2709949" y="1579418"/>
            <a:ext cx="66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Ubuntu Light" panose="020B0304030602030204" pitchFamily="34" charset="0"/>
                <a:ea typeface="MingLiU" panose="020B0604030504040204" pitchFamily="49" charset="-120"/>
                <a:cs typeface="Noto Sans" panose="020B0502040504020204" pitchFamily="34" charset="0"/>
              </a:rPr>
              <a:t>Text Font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978B011-25D7-112C-813D-BD2E7512AD18}"/>
              </a:ext>
            </a:extLst>
          </p:cNvPr>
          <p:cNvSpPr/>
          <p:nvPr/>
        </p:nvSpPr>
        <p:spPr>
          <a:xfrm>
            <a:off x="257694" y="4004243"/>
            <a:ext cx="1980000" cy="7200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Ubuntu Medium" panose="020B0604030602030204" pitchFamily="34" charset="0"/>
              </a:rPr>
              <a:t>Button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397A70-7CA1-3311-872A-68FCBBC71415}"/>
              </a:ext>
            </a:extLst>
          </p:cNvPr>
          <p:cNvSpPr/>
          <p:nvPr/>
        </p:nvSpPr>
        <p:spPr>
          <a:xfrm>
            <a:off x="257694" y="3037472"/>
            <a:ext cx="1980000" cy="720000"/>
          </a:xfrm>
          <a:prstGeom prst="flowChartTerminator">
            <a:avLst/>
          </a:prstGeom>
          <a:solidFill>
            <a:srgbClr val="D50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Ubuntu Medium" panose="020B0604030602030204" pitchFamily="34" charset="0"/>
              </a:rPr>
              <a:t>Button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4B0E6A-7950-F0D0-F6C8-B4991400E683}"/>
              </a:ext>
            </a:extLst>
          </p:cNvPr>
          <p:cNvSpPr/>
          <p:nvPr/>
        </p:nvSpPr>
        <p:spPr>
          <a:xfrm>
            <a:off x="3406833" y="2225612"/>
            <a:ext cx="5378334" cy="1664744"/>
          </a:xfrm>
          <a:prstGeom prst="roundRect">
            <a:avLst>
              <a:gd name="adj" fmla="val 72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Ubuntu Light" panose="020B0304030602030204" pitchFamily="34" charset="0"/>
              </a:rPr>
              <a:t>Card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9A307CA-B1E5-F934-6520-82D3F6954341}"/>
              </a:ext>
            </a:extLst>
          </p:cNvPr>
          <p:cNvSpPr/>
          <p:nvPr/>
        </p:nvSpPr>
        <p:spPr>
          <a:xfrm>
            <a:off x="257694" y="4971012"/>
            <a:ext cx="1980000" cy="7200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Ubuntu Medium" panose="020B0604030602030204" pitchFamily="34" charset="0"/>
              </a:rPr>
              <a:t>Button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5E74E4-08A5-3AA9-0552-58F16E6052AB}"/>
              </a:ext>
            </a:extLst>
          </p:cNvPr>
          <p:cNvGrpSpPr/>
          <p:nvPr/>
        </p:nvGrpSpPr>
        <p:grpSpPr>
          <a:xfrm>
            <a:off x="9655056" y="2571847"/>
            <a:ext cx="2194896" cy="2042120"/>
            <a:chOff x="9655056" y="2571847"/>
            <a:chExt cx="2194896" cy="2042120"/>
          </a:xfrm>
        </p:grpSpPr>
        <p:pic>
          <p:nvPicPr>
            <p:cNvPr id="13" name="Picture 4" descr="Download Badminton, Sport, Silhouette. Royalty-Free Vector Graphic - Pixabay">
              <a:extLst>
                <a:ext uri="{FF2B5EF4-FFF2-40B4-BE49-F238E27FC236}">
                  <a16:creationId xmlns:a16="http://schemas.microsoft.com/office/drawing/2014/main" id="{DABD40E4-6F72-70E7-2DBB-2EC0DDBBB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5056" y="2571847"/>
              <a:ext cx="1143020" cy="2042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ilhouette Of Professional Female Badminton Player Stock Illustration -  Download Image Now - Badminton - Sport, Women, In Silhouette - iStock">
              <a:extLst>
                <a:ext uri="{FF2B5EF4-FFF2-40B4-BE49-F238E27FC236}">
                  <a16:creationId xmlns:a16="http://schemas.microsoft.com/office/drawing/2014/main" id="{DA96B873-E6C9-B55F-00F0-B82AE7AA5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8076" y="2821572"/>
              <a:ext cx="1051876" cy="166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CC7959-47CA-0ADB-38E0-5B82A0CCC70A}"/>
              </a:ext>
            </a:extLst>
          </p:cNvPr>
          <p:cNvGrpSpPr/>
          <p:nvPr/>
        </p:nvGrpSpPr>
        <p:grpSpPr>
          <a:xfrm>
            <a:off x="3893131" y="4288121"/>
            <a:ext cx="4106487" cy="1980921"/>
            <a:chOff x="3965171" y="4004243"/>
            <a:chExt cx="4106487" cy="198092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0B02CA-68F6-646F-ABE5-8A646EE997BC}"/>
                </a:ext>
              </a:extLst>
            </p:cNvPr>
            <p:cNvSpPr/>
            <p:nvPr/>
          </p:nvSpPr>
          <p:spPr>
            <a:xfrm>
              <a:off x="3965171" y="4004243"/>
              <a:ext cx="4106487" cy="1980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825D2B-0ADD-4F85-B43D-D5D4F5626087}"/>
                </a:ext>
              </a:extLst>
            </p:cNvPr>
            <p:cNvGrpSpPr/>
            <p:nvPr/>
          </p:nvGrpSpPr>
          <p:grpSpPr>
            <a:xfrm>
              <a:off x="4149436" y="4095233"/>
              <a:ext cx="3922222" cy="1793349"/>
              <a:chOff x="4149436" y="3945605"/>
              <a:chExt cx="3922222" cy="1793349"/>
            </a:xfrm>
            <a:solidFill>
              <a:schemeClr val="bg1"/>
            </a:solidFill>
          </p:grpSpPr>
          <p:pic>
            <p:nvPicPr>
              <p:cNvPr id="1032" name="Picture 8" descr="AJ Bell | Award-winning investment platform">
                <a:extLst>
                  <a:ext uri="{FF2B5EF4-FFF2-40B4-BE49-F238E27FC236}">
                    <a16:creationId xmlns:a16="http://schemas.microsoft.com/office/drawing/2014/main" id="{FB14DB7A-C2F1-A90A-30BA-99B19EACE0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9436" y="3945605"/>
                <a:ext cx="3810000" cy="120967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0BC703-0109-DC79-8FEE-4EECCB42D9A3}"/>
                  </a:ext>
                </a:extLst>
              </p:cNvPr>
              <p:cNvSpPr txBox="1"/>
              <p:nvPr/>
            </p:nvSpPr>
            <p:spPr>
              <a:xfrm>
                <a:off x="4149436" y="5277289"/>
                <a:ext cx="3922222" cy="4616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400" b="1" dirty="0">
                    <a:solidFill>
                      <a:srgbClr val="D50032"/>
                    </a:solidFill>
                    <a:latin typeface="Libre Caslon Text" panose="00000500000000000000" pitchFamily="2" charset="0"/>
                  </a:rPr>
                  <a:t>ShuttleBell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52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122CB1-1247-6F76-D36D-D565FA6B9980}"/>
              </a:ext>
            </a:extLst>
          </p:cNvPr>
          <p:cNvGrpSpPr/>
          <p:nvPr/>
        </p:nvGrpSpPr>
        <p:grpSpPr>
          <a:xfrm>
            <a:off x="695997" y="729000"/>
            <a:ext cx="10800003" cy="5400000"/>
            <a:chOff x="695997" y="729000"/>
            <a:chExt cx="10800003" cy="540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04944A-E62F-3261-8500-68DDB70129A5}"/>
                </a:ext>
              </a:extLst>
            </p:cNvPr>
            <p:cNvSpPr/>
            <p:nvPr/>
          </p:nvSpPr>
          <p:spPr>
            <a:xfrm>
              <a:off x="696000" y="729000"/>
              <a:ext cx="1800000" cy="54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7A7801-3314-0487-B451-4B8983A25BC0}"/>
                </a:ext>
              </a:extLst>
            </p:cNvPr>
            <p:cNvSpPr/>
            <p:nvPr/>
          </p:nvSpPr>
          <p:spPr>
            <a:xfrm>
              <a:off x="2496000" y="729000"/>
              <a:ext cx="9000000" cy="5399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102A1A-804D-980B-E0FB-2B9905A73297}"/>
                </a:ext>
              </a:extLst>
            </p:cNvPr>
            <p:cNvSpPr/>
            <p:nvPr/>
          </p:nvSpPr>
          <p:spPr>
            <a:xfrm>
              <a:off x="2934392" y="874290"/>
              <a:ext cx="8123216" cy="1174640"/>
            </a:xfrm>
            <a:prstGeom prst="roundRect">
              <a:avLst>
                <a:gd name="adj" fmla="val 6052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Ubuntu Medium" panose="020B0604030602030204" pitchFamily="34" charset="0"/>
                </a:rPr>
                <a:t>Total Number of Players: (23/10/24)</a:t>
              </a:r>
            </a:p>
            <a:p>
              <a:pPr algn="ctr"/>
              <a:r>
                <a:rPr lang="en-GB" sz="5400" dirty="0">
                  <a:solidFill>
                    <a:schemeClr val="tx1"/>
                  </a:solidFill>
                  <a:latin typeface="Ubuntu Medium" panose="020B0604030602030204" pitchFamily="34" charset="0"/>
                </a:rPr>
                <a:t>6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D273BE-8A89-C433-D24D-6EDBB3DA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578" y="815010"/>
              <a:ext cx="1646844" cy="791154"/>
            </a:xfrm>
            <a:prstGeom prst="roundRect">
              <a:avLst>
                <a:gd name="adj" fmla="val 13652"/>
              </a:avLst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41B791A-3DC5-1C7C-C459-D6A977FD5109}"/>
                </a:ext>
              </a:extLst>
            </p:cNvPr>
            <p:cNvSpPr/>
            <p:nvPr/>
          </p:nvSpPr>
          <p:spPr>
            <a:xfrm>
              <a:off x="2934391" y="2209115"/>
              <a:ext cx="8123214" cy="762870"/>
            </a:xfrm>
            <a:prstGeom prst="roundRect">
              <a:avLst/>
            </a:prstGeom>
            <a:solidFill>
              <a:srgbClr val="D500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  <a:latin typeface="Ubuntu Medium" panose="020B0604030602030204" pitchFamily="34" charset="0"/>
                  <a:sym typeface="Wingdings" panose="05000000000000000000" pitchFamily="2" charset="2"/>
                </a:rPr>
                <a:t>Join</a:t>
              </a:r>
              <a:endParaRPr lang="en-GB" sz="3600" dirty="0">
                <a:solidFill>
                  <a:schemeClr val="bg1"/>
                </a:solidFill>
                <a:latin typeface="Ubuntu Medium" panose="020B0604030602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5FD5DE-E558-2B3E-E4C8-900942AD79D9}"/>
                </a:ext>
              </a:extLst>
            </p:cNvPr>
            <p:cNvSpPr/>
            <p:nvPr/>
          </p:nvSpPr>
          <p:spPr>
            <a:xfrm>
              <a:off x="695998" y="1692173"/>
              <a:ext cx="18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Ubuntu Medium" panose="020B0604030602030204" pitchFamily="34" charset="0"/>
                </a:rPr>
                <a:t>Numbers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D288D-CECD-619C-4E4F-046314C1F20B}"/>
                </a:ext>
              </a:extLst>
            </p:cNvPr>
            <p:cNvSpPr/>
            <p:nvPr/>
          </p:nvSpPr>
          <p:spPr>
            <a:xfrm>
              <a:off x="695998" y="2412173"/>
              <a:ext cx="18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Ubuntu Medium" panose="020B0604030602030204" pitchFamily="34" charset="0"/>
                </a:rPr>
                <a:t>Payment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AD1258-857E-FFBC-621B-3A3CE3D29147}"/>
                </a:ext>
              </a:extLst>
            </p:cNvPr>
            <p:cNvSpPr/>
            <p:nvPr/>
          </p:nvSpPr>
          <p:spPr>
            <a:xfrm>
              <a:off x="695997" y="3132172"/>
              <a:ext cx="180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Ubuntu Medium" panose="020B0604030602030204" pitchFamily="34" charset="0"/>
                </a:rPr>
                <a:t>Admin</a:t>
              </a:r>
            </a:p>
          </p:txBody>
        </p:sp>
        <p:pic>
          <p:nvPicPr>
            <p:cNvPr id="11" name="Picture 4" descr="Equipment for the badminton, silhouette Stock Vector Image &amp; Art - Alamy">
              <a:extLst>
                <a:ext uri="{FF2B5EF4-FFF2-40B4-BE49-F238E27FC236}">
                  <a16:creationId xmlns:a16="http://schemas.microsoft.com/office/drawing/2014/main" id="{6D54D197-6F7A-DBD4-6CA7-CF70530A93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0"/>
            <a:stretch/>
          </p:blipFill>
          <p:spPr bwMode="auto">
            <a:xfrm>
              <a:off x="812754" y="4269936"/>
              <a:ext cx="1566492" cy="144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649A6A-1B36-1041-4860-EDB45799B62E}"/>
              </a:ext>
            </a:extLst>
          </p:cNvPr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6F7B22-2EB3-1F49-08E8-CA2DC28E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92769"/>
              </p:ext>
            </p:extLst>
          </p:nvPr>
        </p:nvGraphicFramePr>
        <p:xfrm>
          <a:off x="2934391" y="3132170"/>
          <a:ext cx="8123218" cy="272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218">
                  <a:extLst>
                    <a:ext uri="{9D8B030D-6E8A-4147-A177-3AD203B41FA5}">
                      <a16:colId xmlns:a16="http://schemas.microsoft.com/office/drawing/2014/main" val="4117874360"/>
                    </a:ext>
                  </a:extLst>
                </a:gridCol>
              </a:tblGrid>
              <a:tr h="389363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  <a:latin typeface="Ubuntu Medium" panose="020B0604030602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833010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Ubuntu" panose="020B0504030602030204" pitchFamily="34" charset="0"/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9618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Ubuntu" panose="020B0504030602030204" pitchFamily="34" charset="0"/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17648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Ubuntu" panose="020B0504030602030204" pitchFamily="34" charset="0"/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51153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Ubuntu" panose="020B0504030602030204" pitchFamily="34" charset="0"/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556619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Ubuntu" panose="020B0504030602030204" pitchFamily="34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6268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Ubuntu" panose="020B0504030602030204" pitchFamily="34" charset="0"/>
                        </a:rPr>
                        <a:t>6.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622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727D150-F4A4-385C-A3A9-CB8B10D8D131}"/>
              </a:ext>
            </a:extLst>
          </p:cNvPr>
          <p:cNvSpPr/>
          <p:nvPr/>
        </p:nvSpPr>
        <p:spPr>
          <a:xfrm>
            <a:off x="695999" y="1692174"/>
            <a:ext cx="1799999" cy="21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7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Libre Caslon Text</vt:lpstr>
      <vt:lpstr>Ubuntu</vt:lpstr>
      <vt:lpstr>Ubuntu Light</vt:lpstr>
      <vt:lpstr>Ubuntu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Shah</dc:creator>
  <cp:lastModifiedBy>Aaron Shah</cp:lastModifiedBy>
  <cp:revision>7</cp:revision>
  <dcterms:created xsi:type="dcterms:W3CDTF">2024-10-23T13:57:06Z</dcterms:created>
  <dcterms:modified xsi:type="dcterms:W3CDTF">2024-10-24T18:25:19Z</dcterms:modified>
</cp:coreProperties>
</file>