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8180B8"/>
            </a:gs>
            <a:gs pos="100000">
              <a:srgbClr val="030071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97E1F5-3C20-3B4B-46F5-43033724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" y="100739"/>
            <a:ext cx="1480088" cy="12418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3E7C70-8F81-E311-6998-E677390AA3A5}"/>
              </a:ext>
            </a:extLst>
          </p:cNvPr>
          <p:cNvSpPr txBox="1"/>
          <p:nvPr/>
        </p:nvSpPr>
        <p:spPr>
          <a:xfrm>
            <a:off x="1588577" y="352344"/>
            <a:ext cx="339932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030071"/>
                </a:solidFill>
                <a:effectLst/>
                <a:latin typeface="Arial" panose="020B0604020202020204" pitchFamily="34" charset="0"/>
              </a:rPr>
              <a:t>GISAXS Community Website</a:t>
            </a:r>
            <a:endParaRPr lang="en-US" dirty="0">
              <a:solidFill>
                <a:srgbClr val="0300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12</cp:revision>
  <dcterms:created xsi:type="dcterms:W3CDTF">2024-06-19T13:58:35Z</dcterms:created>
  <dcterms:modified xsi:type="dcterms:W3CDTF">2024-11-26T12:53:23Z</dcterms:modified>
</cp:coreProperties>
</file>