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65" d="100"/>
          <a:sy n="165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question mark drawn on a blackboard&#10;&#10;Description automatically generated">
            <a:extLst>
              <a:ext uri="{FF2B5EF4-FFF2-40B4-BE49-F238E27FC236}">
                <a16:creationId xmlns:a16="http://schemas.microsoft.com/office/drawing/2014/main" id="{06799712-26C3-BB10-5011-12D772AB82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018" r="18483"/>
          <a:stretch/>
        </p:blipFill>
        <p:spPr>
          <a:xfrm>
            <a:off x="-1" y="0"/>
            <a:ext cx="5040313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Larsen</cp:lastModifiedBy>
  <cp:revision>3</cp:revision>
  <dcterms:created xsi:type="dcterms:W3CDTF">2024-06-19T13:58:35Z</dcterms:created>
  <dcterms:modified xsi:type="dcterms:W3CDTF">2024-12-08T13:54:04Z</dcterms:modified>
</cp:coreProperties>
</file>