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17/09/2024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hemical structure&#10;&#10;Description automatically generated">
            <a:extLst>
              <a:ext uri="{FF2B5EF4-FFF2-40B4-BE49-F238E27FC236}">
                <a16:creationId xmlns:a16="http://schemas.microsoft.com/office/drawing/2014/main" id="{D7670284-32C6-7C69-C72B-FCC41759B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981"/>
            <a:ext cx="5039780" cy="36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2</cp:revision>
  <dcterms:created xsi:type="dcterms:W3CDTF">2024-06-19T13:58:35Z</dcterms:created>
  <dcterms:modified xsi:type="dcterms:W3CDTF">2024-09-17T12:26:23Z</dcterms:modified>
</cp:coreProperties>
</file>