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3" d="100"/>
          <a:sy n="63" d="100"/>
        </p:scale>
        <p:origin x="20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4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3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graphs with different colored dots&#10;&#10;Description automatically generated">
            <a:extLst>
              <a:ext uri="{FF2B5EF4-FFF2-40B4-BE49-F238E27FC236}">
                <a16:creationId xmlns:a16="http://schemas.microsoft.com/office/drawing/2014/main" id="{B1335092-DB09-E959-299E-2CF69509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10" y="1521672"/>
            <a:ext cx="10919273" cy="81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8</cp:revision>
  <dcterms:created xsi:type="dcterms:W3CDTF">2024-05-23T11:58:29Z</dcterms:created>
  <dcterms:modified xsi:type="dcterms:W3CDTF">2024-05-23T12:29:22Z</dcterms:modified>
</cp:coreProperties>
</file>