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5" d="100"/>
          <a:sy n="165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52A0E-B43C-5119-5B8D-035EEFF0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15" r="20684"/>
          <a:stretch/>
        </p:blipFill>
        <p:spPr>
          <a:xfrm>
            <a:off x="0" y="0"/>
            <a:ext cx="5040313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4</cp:revision>
  <dcterms:created xsi:type="dcterms:W3CDTF">2024-06-19T13:58:35Z</dcterms:created>
  <dcterms:modified xsi:type="dcterms:W3CDTF">2024-11-20T08:26:21Z</dcterms:modified>
</cp:coreProperties>
</file>