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79" d="100"/>
          <a:sy n="79" d="100"/>
        </p:scale>
        <p:origin x="2944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3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text on a green and red background&#10;&#10;Description automatically generated">
            <a:extLst>
              <a:ext uri="{FF2B5EF4-FFF2-40B4-BE49-F238E27FC236}">
                <a16:creationId xmlns:a16="http://schemas.microsoft.com/office/drawing/2014/main" id="{C84E1DE6-81FD-FA48-40B9-88F7223E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8" b="80769"/>
          <a:stretch/>
        </p:blipFill>
        <p:spPr>
          <a:xfrm>
            <a:off x="0" y="-8570562"/>
            <a:ext cx="5040313" cy="2611464"/>
          </a:xfrm>
          <a:prstGeom prst="rect">
            <a:avLst/>
          </a:prstGeom>
        </p:spPr>
      </p:pic>
      <p:pic>
        <p:nvPicPr>
          <p:cNvPr id="10" name="Picture 9" descr="A close-up of a logo&#10;&#10;Description automatically generated">
            <a:extLst>
              <a:ext uri="{FF2B5EF4-FFF2-40B4-BE49-F238E27FC236}">
                <a16:creationId xmlns:a16="http://schemas.microsoft.com/office/drawing/2014/main" id="{1993C810-0D20-4A87-3601-224A34553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732"/>
            <a:ext cx="5040313" cy="10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Larsen</cp:lastModifiedBy>
  <cp:revision>7</cp:revision>
  <dcterms:created xsi:type="dcterms:W3CDTF">2024-06-19T13:58:35Z</dcterms:created>
  <dcterms:modified xsi:type="dcterms:W3CDTF">2024-11-20T08:53:15Z</dcterms:modified>
</cp:coreProperties>
</file>