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63" d="100"/>
          <a:sy n="63" d="100"/>
        </p:scale>
        <p:origin x="326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4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3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29AD8-CF07-5381-CCCD-A02A8D301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7"/>
          <a:stretch/>
        </p:blipFill>
        <p:spPr>
          <a:xfrm>
            <a:off x="154374" y="2129683"/>
            <a:ext cx="10491014" cy="654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6</cp:revision>
  <dcterms:created xsi:type="dcterms:W3CDTF">2024-05-23T11:58:29Z</dcterms:created>
  <dcterms:modified xsi:type="dcterms:W3CDTF">2024-05-23T12:14:58Z</dcterms:modified>
</cp:coreProperties>
</file>