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040313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B61"/>
    <a:srgbClr val="ACB9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65" d="100"/>
          <a:sy n="165" d="100"/>
        </p:scale>
        <p:origin x="1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824885"/>
            <a:ext cx="4284266" cy="1754776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2647331"/>
            <a:ext cx="3780235" cy="1216909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6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31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268350"/>
            <a:ext cx="1086817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268350"/>
            <a:ext cx="319744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92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96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256579"/>
            <a:ext cx="4347270" cy="2096630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3373044"/>
            <a:ext cx="4347270" cy="1102568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82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30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28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68351"/>
            <a:ext cx="434727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235577"/>
            <a:ext cx="2132288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841114"/>
            <a:ext cx="2132288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235577"/>
            <a:ext cx="2142790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841114"/>
            <a:ext cx="2142790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08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96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7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725713"/>
            <a:ext cx="2551658" cy="3581889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0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725713"/>
            <a:ext cx="2551658" cy="3581889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14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268351"/>
            <a:ext cx="43472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341750"/>
            <a:ext cx="43472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4671625"/>
            <a:ext cx="170110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24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FC000">
                <a:lumMod val="63000"/>
              </a:srgbClr>
            </a:gs>
            <a:gs pos="0">
              <a:schemeClr val="bg1"/>
            </a:gs>
            <a:gs pos="57000">
              <a:srgbClr val="FFC00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text on a green and red background&#10;&#10;Description automatically generated">
            <a:extLst>
              <a:ext uri="{FF2B5EF4-FFF2-40B4-BE49-F238E27FC236}">
                <a16:creationId xmlns:a16="http://schemas.microsoft.com/office/drawing/2014/main" id="{C84E1DE6-81FD-FA48-40B9-88F7223E38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8" b="80769"/>
          <a:stretch/>
        </p:blipFill>
        <p:spPr>
          <a:xfrm>
            <a:off x="0" y="-8570562"/>
            <a:ext cx="5040313" cy="2611464"/>
          </a:xfrm>
          <a:prstGeom prst="rect">
            <a:avLst/>
          </a:prstGeom>
        </p:spPr>
      </p:pic>
      <p:pic>
        <p:nvPicPr>
          <p:cNvPr id="9" name="Picture 8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12323626-4571-8EA7-7B8A-4D8D0F9D9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54" y="69742"/>
            <a:ext cx="3959817" cy="11623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3A87ED-5F8A-DBF2-11E9-E6A1BC0718DB}"/>
              </a:ext>
            </a:extLst>
          </p:cNvPr>
          <p:cNvSpPr txBox="1"/>
          <p:nvPr/>
        </p:nvSpPr>
        <p:spPr>
          <a:xfrm>
            <a:off x="1746479" y="1108128"/>
            <a:ext cx="2510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202B61"/>
                </a:solidFill>
                <a:latin typeface="Futura" panose="020B0602020204020303" pitchFamily="34" charset="-79"/>
                <a:ea typeface="Hiragino Sans W4" panose="020B0400000000000000" pitchFamily="34" charset="-128"/>
                <a:cs typeface="Futura" panose="020B0602020204020303" pitchFamily="34" charset="-79"/>
              </a:rPr>
              <a:t>beginner’s guide</a:t>
            </a:r>
          </a:p>
        </p:txBody>
      </p:sp>
    </p:spTree>
    <p:extLst>
      <p:ext uri="{BB962C8B-B14F-4D97-AF65-F5344CB8AC3E}">
        <p14:creationId xmlns:p14="http://schemas.microsoft.com/office/powerpoint/2010/main" val="53369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</TotalTime>
  <Words>2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Futura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Haahr Larsen</dc:creator>
  <cp:lastModifiedBy>Andreas Larsen</cp:lastModifiedBy>
  <cp:revision>12</cp:revision>
  <dcterms:created xsi:type="dcterms:W3CDTF">2024-06-19T13:58:35Z</dcterms:created>
  <dcterms:modified xsi:type="dcterms:W3CDTF">2024-11-20T11:28:06Z</dcterms:modified>
</cp:coreProperties>
</file>