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4"/>
    <a:srgbClr val="494847"/>
    <a:srgbClr val="202B61"/>
    <a:srgbClr val="ACB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2" d="100"/>
          <a:sy n="82" d="100"/>
        </p:scale>
        <p:origin x="288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20000">
              <a:srgbClr val="4948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12" name="Picture 11" descr="A close up of a tree&#10;&#10;Description automatically generated">
            <a:extLst>
              <a:ext uri="{FF2B5EF4-FFF2-40B4-BE49-F238E27FC236}">
                <a16:creationId xmlns:a16="http://schemas.microsoft.com/office/drawing/2014/main" id="{BD57BC97-ABCC-7F18-0C2F-41DA48AC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040313" cy="771476"/>
          </a:xfrm>
          <a:prstGeom prst="rect">
            <a:avLst/>
          </a:prstGeom>
        </p:spPr>
      </p:pic>
      <p:pic>
        <p:nvPicPr>
          <p:cNvPr id="13" name="Picture 12" descr="A close up of a tree&#10;&#10;Description automatically generated">
            <a:extLst>
              <a:ext uri="{FF2B5EF4-FFF2-40B4-BE49-F238E27FC236}">
                <a16:creationId xmlns:a16="http://schemas.microsoft.com/office/drawing/2014/main" id="{78CD5D3E-9AB5-C41A-7F11-49E3FDE3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14" t="10259" r="52119" b="73886"/>
          <a:stretch/>
        </p:blipFill>
        <p:spPr>
          <a:xfrm>
            <a:off x="77492" y="69743"/>
            <a:ext cx="1371600" cy="1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19</cp:revision>
  <dcterms:created xsi:type="dcterms:W3CDTF">2024-06-19T13:58:35Z</dcterms:created>
  <dcterms:modified xsi:type="dcterms:W3CDTF">2024-11-20T11:41:10Z</dcterms:modified>
</cp:coreProperties>
</file>