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chemeClr val="bg1"/>
            </a:gs>
            <a:gs pos="61000">
              <a:srgbClr val="45F71A"/>
            </a:gs>
            <a:gs pos="100000">
              <a:srgbClr val="46D5ED"/>
            </a:gs>
            <a:gs pos="89000">
              <a:srgbClr val="45F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1993C810-0D20-4A87-3601-224A3455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32"/>
            <a:ext cx="5040313" cy="10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8</cp:revision>
  <dcterms:created xsi:type="dcterms:W3CDTF">2024-06-19T13:58:35Z</dcterms:created>
  <dcterms:modified xsi:type="dcterms:W3CDTF">2024-11-20T12:18:24Z</dcterms:modified>
</cp:coreProperties>
</file>