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8999538" cy="3617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3B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84" d="100"/>
          <a:sy n="184" d="100"/>
        </p:scale>
        <p:origin x="19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592098"/>
            <a:ext cx="6749654" cy="1259570"/>
          </a:xfrm>
        </p:spPr>
        <p:txBody>
          <a:bodyPr anchor="b"/>
          <a:lstStyle>
            <a:lvl1pPr algn="ctr">
              <a:defRPr sz="31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1900242"/>
            <a:ext cx="6749654" cy="873491"/>
          </a:xfrm>
        </p:spPr>
        <p:txBody>
          <a:bodyPr/>
          <a:lstStyle>
            <a:lvl1pPr marL="0" indent="0" algn="ctr">
              <a:buNone/>
              <a:defRPr sz="1266"/>
            </a:lvl1pPr>
            <a:lvl2pPr marL="241173" indent="0" algn="ctr">
              <a:buNone/>
              <a:defRPr sz="1055"/>
            </a:lvl2pPr>
            <a:lvl3pPr marL="482346" indent="0" algn="ctr">
              <a:buNone/>
              <a:defRPr sz="949"/>
            </a:lvl3pPr>
            <a:lvl4pPr marL="723519" indent="0" algn="ctr">
              <a:buNone/>
              <a:defRPr sz="844"/>
            </a:lvl4pPr>
            <a:lvl5pPr marL="964692" indent="0" algn="ctr">
              <a:buNone/>
              <a:defRPr sz="844"/>
            </a:lvl5pPr>
            <a:lvl6pPr marL="1205865" indent="0" algn="ctr">
              <a:buNone/>
              <a:defRPr sz="844"/>
            </a:lvl6pPr>
            <a:lvl7pPr marL="1447038" indent="0" algn="ctr">
              <a:buNone/>
              <a:defRPr sz="844"/>
            </a:lvl7pPr>
            <a:lvl8pPr marL="1688211" indent="0" algn="ctr">
              <a:buNone/>
              <a:defRPr sz="844"/>
            </a:lvl8pPr>
            <a:lvl9pPr marL="1929384" indent="0" algn="ctr">
              <a:buNone/>
              <a:defRPr sz="84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22A3-5BCE-7347-BF81-539E59B8C6E6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F38A-05FE-D244-A1CE-4614AE81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8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22A3-5BCE-7347-BF81-539E59B8C6E6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F38A-05FE-D244-A1CE-4614AE81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0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192620"/>
            <a:ext cx="1940525" cy="306601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192620"/>
            <a:ext cx="5709082" cy="306601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22A3-5BCE-7347-BF81-539E59B8C6E6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F38A-05FE-D244-A1CE-4614AE81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1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22A3-5BCE-7347-BF81-539E59B8C6E6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F38A-05FE-D244-A1CE-4614AE81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5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901966"/>
            <a:ext cx="7762102" cy="1504951"/>
          </a:xfrm>
        </p:spPr>
        <p:txBody>
          <a:bodyPr anchor="b"/>
          <a:lstStyle>
            <a:lvl1pPr>
              <a:defRPr sz="31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2421155"/>
            <a:ext cx="7762102" cy="791418"/>
          </a:xfrm>
        </p:spPr>
        <p:txBody>
          <a:bodyPr/>
          <a:lstStyle>
            <a:lvl1pPr marL="0" indent="0">
              <a:buNone/>
              <a:defRPr sz="1266">
                <a:solidFill>
                  <a:schemeClr val="tx1">
                    <a:tint val="82000"/>
                  </a:schemeClr>
                </a:solidFill>
              </a:defRPr>
            </a:lvl1pPr>
            <a:lvl2pPr marL="241173" indent="0">
              <a:buNone/>
              <a:defRPr sz="1055">
                <a:solidFill>
                  <a:schemeClr val="tx1">
                    <a:tint val="82000"/>
                  </a:schemeClr>
                </a:solidFill>
              </a:defRPr>
            </a:lvl2pPr>
            <a:lvl3pPr marL="482346" indent="0">
              <a:buNone/>
              <a:defRPr sz="949">
                <a:solidFill>
                  <a:schemeClr val="tx1">
                    <a:tint val="82000"/>
                  </a:schemeClr>
                </a:solidFill>
              </a:defRPr>
            </a:lvl3pPr>
            <a:lvl4pPr marL="723519" indent="0">
              <a:buNone/>
              <a:defRPr sz="844">
                <a:solidFill>
                  <a:schemeClr val="tx1">
                    <a:tint val="82000"/>
                  </a:schemeClr>
                </a:solidFill>
              </a:defRPr>
            </a:lvl4pPr>
            <a:lvl5pPr marL="964692" indent="0">
              <a:buNone/>
              <a:defRPr sz="844">
                <a:solidFill>
                  <a:schemeClr val="tx1">
                    <a:tint val="82000"/>
                  </a:schemeClr>
                </a:solidFill>
              </a:defRPr>
            </a:lvl5pPr>
            <a:lvl6pPr marL="1205865" indent="0">
              <a:buNone/>
              <a:defRPr sz="844">
                <a:solidFill>
                  <a:schemeClr val="tx1">
                    <a:tint val="82000"/>
                  </a:schemeClr>
                </a:solidFill>
              </a:defRPr>
            </a:lvl6pPr>
            <a:lvl7pPr marL="1447038" indent="0">
              <a:buNone/>
              <a:defRPr sz="844">
                <a:solidFill>
                  <a:schemeClr val="tx1">
                    <a:tint val="82000"/>
                  </a:schemeClr>
                </a:solidFill>
              </a:defRPr>
            </a:lvl7pPr>
            <a:lvl8pPr marL="1688211" indent="0">
              <a:buNone/>
              <a:defRPr sz="844">
                <a:solidFill>
                  <a:schemeClr val="tx1">
                    <a:tint val="82000"/>
                  </a:schemeClr>
                </a:solidFill>
              </a:defRPr>
            </a:lvl8pPr>
            <a:lvl9pPr marL="1929384" indent="0">
              <a:buNone/>
              <a:defRPr sz="84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22A3-5BCE-7347-BF81-539E59B8C6E6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F38A-05FE-D244-A1CE-4614AE81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0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963102"/>
            <a:ext cx="3824804" cy="22955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963102"/>
            <a:ext cx="3824804" cy="22955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22A3-5BCE-7347-BF81-539E59B8C6E6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F38A-05FE-D244-A1CE-4614AE81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8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192621"/>
            <a:ext cx="7762102" cy="69929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886891"/>
            <a:ext cx="3807226" cy="434652"/>
          </a:xfrm>
        </p:spPr>
        <p:txBody>
          <a:bodyPr anchor="b"/>
          <a:lstStyle>
            <a:lvl1pPr marL="0" indent="0">
              <a:buNone/>
              <a:defRPr sz="1266" b="1"/>
            </a:lvl1pPr>
            <a:lvl2pPr marL="241173" indent="0">
              <a:buNone/>
              <a:defRPr sz="1055" b="1"/>
            </a:lvl2pPr>
            <a:lvl3pPr marL="482346" indent="0">
              <a:buNone/>
              <a:defRPr sz="949" b="1"/>
            </a:lvl3pPr>
            <a:lvl4pPr marL="723519" indent="0">
              <a:buNone/>
              <a:defRPr sz="844" b="1"/>
            </a:lvl4pPr>
            <a:lvl5pPr marL="964692" indent="0">
              <a:buNone/>
              <a:defRPr sz="844" b="1"/>
            </a:lvl5pPr>
            <a:lvl6pPr marL="1205865" indent="0">
              <a:buNone/>
              <a:defRPr sz="844" b="1"/>
            </a:lvl6pPr>
            <a:lvl7pPr marL="1447038" indent="0">
              <a:buNone/>
              <a:defRPr sz="844" b="1"/>
            </a:lvl7pPr>
            <a:lvl8pPr marL="1688211" indent="0">
              <a:buNone/>
              <a:defRPr sz="844" b="1"/>
            </a:lvl8pPr>
            <a:lvl9pPr marL="1929384" indent="0">
              <a:buNone/>
              <a:defRPr sz="84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321543"/>
            <a:ext cx="3807226" cy="19437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886891"/>
            <a:ext cx="3825976" cy="434652"/>
          </a:xfrm>
        </p:spPr>
        <p:txBody>
          <a:bodyPr anchor="b"/>
          <a:lstStyle>
            <a:lvl1pPr marL="0" indent="0">
              <a:buNone/>
              <a:defRPr sz="1266" b="1"/>
            </a:lvl1pPr>
            <a:lvl2pPr marL="241173" indent="0">
              <a:buNone/>
              <a:defRPr sz="1055" b="1"/>
            </a:lvl2pPr>
            <a:lvl3pPr marL="482346" indent="0">
              <a:buNone/>
              <a:defRPr sz="949" b="1"/>
            </a:lvl3pPr>
            <a:lvl4pPr marL="723519" indent="0">
              <a:buNone/>
              <a:defRPr sz="844" b="1"/>
            </a:lvl4pPr>
            <a:lvl5pPr marL="964692" indent="0">
              <a:buNone/>
              <a:defRPr sz="844" b="1"/>
            </a:lvl5pPr>
            <a:lvl6pPr marL="1205865" indent="0">
              <a:buNone/>
              <a:defRPr sz="844" b="1"/>
            </a:lvl6pPr>
            <a:lvl7pPr marL="1447038" indent="0">
              <a:buNone/>
              <a:defRPr sz="844" b="1"/>
            </a:lvl7pPr>
            <a:lvl8pPr marL="1688211" indent="0">
              <a:buNone/>
              <a:defRPr sz="844" b="1"/>
            </a:lvl8pPr>
            <a:lvl9pPr marL="1929384" indent="0">
              <a:buNone/>
              <a:defRPr sz="84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321543"/>
            <a:ext cx="3825976" cy="19437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22A3-5BCE-7347-BF81-539E59B8C6E6}" type="datetimeFigureOut">
              <a:rPr lang="en-US" smtClean="0"/>
              <a:t>1/9/25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F38A-05FE-D244-A1CE-4614AE81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22A3-5BCE-7347-BF81-539E59B8C6E6}" type="datetimeFigureOut">
              <a:rPr lang="en-US" smtClean="0"/>
              <a:t>1/9/25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F38A-05FE-D244-A1CE-4614AE81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5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22A3-5BCE-7347-BF81-539E59B8C6E6}" type="datetimeFigureOut">
              <a:rPr lang="en-US" smtClean="0"/>
              <a:t>1/9/25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F38A-05FE-D244-A1CE-4614AE81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8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41194"/>
            <a:ext cx="2902585" cy="844180"/>
          </a:xfrm>
        </p:spPr>
        <p:txBody>
          <a:bodyPr anchor="b"/>
          <a:lstStyle>
            <a:lvl1pPr>
              <a:defRPr sz="16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520913"/>
            <a:ext cx="4556016" cy="2571063"/>
          </a:xfrm>
        </p:spPr>
        <p:txBody>
          <a:bodyPr/>
          <a:lstStyle>
            <a:lvl1pPr>
              <a:defRPr sz="1688"/>
            </a:lvl1pPr>
            <a:lvl2pPr>
              <a:defRPr sz="1477"/>
            </a:lvl2pPr>
            <a:lvl3pPr>
              <a:defRPr sz="1266"/>
            </a:lvl3pPr>
            <a:lvl4pPr>
              <a:defRPr sz="1055"/>
            </a:lvl4pPr>
            <a:lvl5pPr>
              <a:defRPr sz="1055"/>
            </a:lvl5pPr>
            <a:lvl6pPr>
              <a:defRPr sz="1055"/>
            </a:lvl6pPr>
            <a:lvl7pPr>
              <a:defRPr sz="1055"/>
            </a:lvl7pPr>
            <a:lvl8pPr>
              <a:defRPr sz="1055"/>
            </a:lvl8pPr>
            <a:lvl9pPr>
              <a:defRPr sz="105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085374"/>
            <a:ext cx="2902585" cy="2010789"/>
          </a:xfrm>
        </p:spPr>
        <p:txBody>
          <a:bodyPr/>
          <a:lstStyle>
            <a:lvl1pPr marL="0" indent="0">
              <a:buNone/>
              <a:defRPr sz="844"/>
            </a:lvl1pPr>
            <a:lvl2pPr marL="241173" indent="0">
              <a:buNone/>
              <a:defRPr sz="739"/>
            </a:lvl2pPr>
            <a:lvl3pPr marL="482346" indent="0">
              <a:buNone/>
              <a:defRPr sz="633"/>
            </a:lvl3pPr>
            <a:lvl4pPr marL="723519" indent="0">
              <a:buNone/>
              <a:defRPr sz="528"/>
            </a:lvl4pPr>
            <a:lvl5pPr marL="964692" indent="0">
              <a:buNone/>
              <a:defRPr sz="528"/>
            </a:lvl5pPr>
            <a:lvl6pPr marL="1205865" indent="0">
              <a:buNone/>
              <a:defRPr sz="528"/>
            </a:lvl6pPr>
            <a:lvl7pPr marL="1447038" indent="0">
              <a:buNone/>
              <a:defRPr sz="528"/>
            </a:lvl7pPr>
            <a:lvl8pPr marL="1688211" indent="0">
              <a:buNone/>
              <a:defRPr sz="528"/>
            </a:lvl8pPr>
            <a:lvl9pPr marL="1929384" indent="0">
              <a:buNone/>
              <a:defRPr sz="52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22A3-5BCE-7347-BF81-539E59B8C6E6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F38A-05FE-D244-A1CE-4614AE81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8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241194"/>
            <a:ext cx="2902585" cy="844180"/>
          </a:xfrm>
        </p:spPr>
        <p:txBody>
          <a:bodyPr anchor="b"/>
          <a:lstStyle>
            <a:lvl1pPr>
              <a:defRPr sz="16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520913"/>
            <a:ext cx="4556016" cy="2571063"/>
          </a:xfrm>
        </p:spPr>
        <p:txBody>
          <a:bodyPr anchor="t"/>
          <a:lstStyle>
            <a:lvl1pPr marL="0" indent="0">
              <a:buNone/>
              <a:defRPr sz="1688"/>
            </a:lvl1pPr>
            <a:lvl2pPr marL="241173" indent="0">
              <a:buNone/>
              <a:defRPr sz="1477"/>
            </a:lvl2pPr>
            <a:lvl3pPr marL="482346" indent="0">
              <a:buNone/>
              <a:defRPr sz="1266"/>
            </a:lvl3pPr>
            <a:lvl4pPr marL="723519" indent="0">
              <a:buNone/>
              <a:defRPr sz="1055"/>
            </a:lvl4pPr>
            <a:lvl5pPr marL="964692" indent="0">
              <a:buNone/>
              <a:defRPr sz="1055"/>
            </a:lvl5pPr>
            <a:lvl6pPr marL="1205865" indent="0">
              <a:buNone/>
              <a:defRPr sz="1055"/>
            </a:lvl6pPr>
            <a:lvl7pPr marL="1447038" indent="0">
              <a:buNone/>
              <a:defRPr sz="1055"/>
            </a:lvl7pPr>
            <a:lvl8pPr marL="1688211" indent="0">
              <a:buNone/>
              <a:defRPr sz="1055"/>
            </a:lvl8pPr>
            <a:lvl9pPr marL="1929384" indent="0">
              <a:buNone/>
              <a:defRPr sz="105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085374"/>
            <a:ext cx="2902585" cy="2010789"/>
          </a:xfrm>
        </p:spPr>
        <p:txBody>
          <a:bodyPr/>
          <a:lstStyle>
            <a:lvl1pPr marL="0" indent="0">
              <a:buNone/>
              <a:defRPr sz="844"/>
            </a:lvl1pPr>
            <a:lvl2pPr marL="241173" indent="0">
              <a:buNone/>
              <a:defRPr sz="739"/>
            </a:lvl2pPr>
            <a:lvl3pPr marL="482346" indent="0">
              <a:buNone/>
              <a:defRPr sz="633"/>
            </a:lvl3pPr>
            <a:lvl4pPr marL="723519" indent="0">
              <a:buNone/>
              <a:defRPr sz="528"/>
            </a:lvl4pPr>
            <a:lvl5pPr marL="964692" indent="0">
              <a:buNone/>
              <a:defRPr sz="528"/>
            </a:lvl5pPr>
            <a:lvl6pPr marL="1205865" indent="0">
              <a:buNone/>
              <a:defRPr sz="528"/>
            </a:lvl6pPr>
            <a:lvl7pPr marL="1447038" indent="0">
              <a:buNone/>
              <a:defRPr sz="528"/>
            </a:lvl7pPr>
            <a:lvl8pPr marL="1688211" indent="0">
              <a:buNone/>
              <a:defRPr sz="528"/>
            </a:lvl8pPr>
            <a:lvl9pPr marL="1929384" indent="0">
              <a:buNone/>
              <a:defRPr sz="52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22A3-5BCE-7347-BF81-539E59B8C6E6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F38A-05FE-D244-A1CE-4614AE81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8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192621"/>
            <a:ext cx="7762102" cy="69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963102"/>
            <a:ext cx="7762102" cy="2295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3353270"/>
            <a:ext cx="2024896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C222A3-5BCE-7347-BF81-539E59B8C6E6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3353270"/>
            <a:ext cx="3037344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3353270"/>
            <a:ext cx="2024896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D2F38A-05FE-D244-A1CE-4614AE818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4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2346" rtl="0" eaLnBrk="1" latinLnBrk="0" hangingPunct="1">
        <a:lnSpc>
          <a:spcPct val="90000"/>
        </a:lnSpc>
        <a:spcBef>
          <a:spcPct val="0"/>
        </a:spcBef>
        <a:buNone/>
        <a:defRPr sz="23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587" indent="-120587" algn="l" defTabSz="482346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1pPr>
      <a:lvl2pPr marL="361760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02933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1055" kern="1200">
          <a:solidFill>
            <a:schemeClr val="tx1"/>
          </a:solidFill>
          <a:latin typeface="+mn-lt"/>
          <a:ea typeface="+mn-ea"/>
          <a:cs typeface="+mn-cs"/>
        </a:defRPr>
      </a:lvl3pPr>
      <a:lvl4pPr marL="844106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4pPr>
      <a:lvl5pPr marL="1085279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5pPr>
      <a:lvl6pPr marL="1326452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6pPr>
      <a:lvl7pPr marL="1567625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7pPr>
      <a:lvl8pPr marL="1808798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8pPr>
      <a:lvl9pPr marL="2049971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1pPr>
      <a:lvl2pPr marL="241173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2pPr>
      <a:lvl3pPr marL="482346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3pPr>
      <a:lvl4pPr marL="723519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4pPr>
      <a:lvl5pPr marL="964692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5pPr>
      <a:lvl6pPr marL="1205865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6pPr>
      <a:lvl7pPr marL="1447038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7pPr>
      <a:lvl8pPr marL="1688211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8pPr>
      <a:lvl9pPr marL="1929384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87EFD0E-478A-0944-51B8-123AE19445BD}"/>
              </a:ext>
            </a:extLst>
          </p:cNvPr>
          <p:cNvGrpSpPr/>
          <p:nvPr/>
        </p:nvGrpSpPr>
        <p:grpSpPr>
          <a:xfrm rot="10800000">
            <a:off x="149244" y="388745"/>
            <a:ext cx="1334056" cy="2699031"/>
            <a:chOff x="1754659" y="1841157"/>
            <a:chExt cx="1377424" cy="3576002"/>
          </a:xfrm>
          <a:solidFill>
            <a:srgbClr val="FF0000"/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C2E6D06-8069-1C8A-E160-1EB5D7544B99}"/>
                </a:ext>
              </a:extLst>
            </p:cNvPr>
            <p:cNvSpPr/>
            <p:nvPr/>
          </p:nvSpPr>
          <p:spPr>
            <a:xfrm>
              <a:off x="1754659" y="1841157"/>
              <a:ext cx="1377424" cy="4711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987CB7-9D96-5AB3-57EA-F11F928C7219}"/>
                </a:ext>
              </a:extLst>
            </p:cNvPr>
            <p:cNvSpPr/>
            <p:nvPr/>
          </p:nvSpPr>
          <p:spPr>
            <a:xfrm>
              <a:off x="1754659" y="2091559"/>
              <a:ext cx="1377424" cy="3090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35EC9CB-54B8-206E-F5E7-4A1DDBD9EBFE}"/>
                </a:ext>
              </a:extLst>
            </p:cNvPr>
            <p:cNvSpPr/>
            <p:nvPr/>
          </p:nvSpPr>
          <p:spPr>
            <a:xfrm>
              <a:off x="1754659" y="4946040"/>
              <a:ext cx="1377424" cy="47111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C0FA883-54CD-37D3-5453-CDA49DBDC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88" y="-28427"/>
            <a:ext cx="3370212" cy="3602640"/>
          </a:xfrm>
          <a:prstGeom prst="rect">
            <a:avLst/>
          </a:prstGeom>
        </p:spPr>
      </p:pic>
      <p:pic>
        <p:nvPicPr>
          <p:cNvPr id="11" name="Picture 10" descr="A graph of a normalized scattering&#10;&#10;Description automatically generated">
            <a:extLst>
              <a:ext uri="{FF2B5EF4-FFF2-40B4-BE49-F238E27FC236}">
                <a16:creationId xmlns:a16="http://schemas.microsoft.com/office/drawing/2014/main" id="{353F68E1-5A45-95A5-1543-7C3C3750F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203" y="28112"/>
            <a:ext cx="3753239" cy="367752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BC627D-00C8-39F2-CE0D-FB1CB13FBC4D}"/>
              </a:ext>
            </a:extLst>
          </p:cNvPr>
          <p:cNvCxnSpPr>
            <a:cxnSpLocks/>
          </p:cNvCxnSpPr>
          <p:nvPr/>
        </p:nvCxnSpPr>
        <p:spPr>
          <a:xfrm>
            <a:off x="4904701" y="910586"/>
            <a:ext cx="115059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C1A6B3-0186-4877-5654-63FB25774155}"/>
              </a:ext>
            </a:extLst>
          </p:cNvPr>
          <p:cNvCxnSpPr>
            <a:cxnSpLocks/>
          </p:cNvCxnSpPr>
          <p:nvPr/>
        </p:nvCxnSpPr>
        <p:spPr>
          <a:xfrm>
            <a:off x="1604747" y="910586"/>
            <a:ext cx="115059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135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Larsen</dc:creator>
  <cp:lastModifiedBy>Andreas Larsen</cp:lastModifiedBy>
  <cp:revision>4</cp:revision>
  <dcterms:created xsi:type="dcterms:W3CDTF">2025-01-09T15:33:25Z</dcterms:created>
  <dcterms:modified xsi:type="dcterms:W3CDTF">2025-01-09T15:49:55Z</dcterms:modified>
</cp:coreProperties>
</file>