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5" d="100"/>
          <a:sy n="115" d="100"/>
        </p:scale>
        <p:origin x="2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1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2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3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3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3D209-A4C8-6E46-AAE0-AD0D27472C93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0C1B6-7106-A045-8065-1252B3670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2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E66880-07ED-BB03-8EBB-70D093ACD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82693" y="0"/>
            <a:ext cx="7282006" cy="719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4</cp:revision>
  <dcterms:created xsi:type="dcterms:W3CDTF">2024-08-14T13:05:03Z</dcterms:created>
  <dcterms:modified xsi:type="dcterms:W3CDTF">2024-08-14T15:17:07Z</dcterms:modified>
</cp:coreProperties>
</file>