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5" d="100"/>
          <a:sy n="165" d="100"/>
        </p:scale>
        <p:origin x="2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3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6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E612F-6C02-BD47-BECC-30B259822E0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hemical formula&#10;&#10;Description automatically generated">
            <a:extLst>
              <a:ext uri="{FF2B5EF4-FFF2-40B4-BE49-F238E27FC236}">
                <a16:creationId xmlns:a16="http://schemas.microsoft.com/office/drawing/2014/main" id="{6C4A4A19-E697-44C7-CB22-B09A47E61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06" y="665956"/>
            <a:ext cx="46101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Larsen</cp:lastModifiedBy>
  <cp:revision>2</cp:revision>
  <dcterms:created xsi:type="dcterms:W3CDTF">2024-06-19T13:58:35Z</dcterms:created>
  <dcterms:modified xsi:type="dcterms:W3CDTF">2024-09-17T11:49:02Z</dcterms:modified>
</cp:coreProperties>
</file>