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5" d="100"/>
          <a:sy n="165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microscope&#10;&#10;Description automatically generated">
            <a:extLst>
              <a:ext uri="{FF2B5EF4-FFF2-40B4-BE49-F238E27FC236}">
                <a16:creationId xmlns:a16="http://schemas.microsoft.com/office/drawing/2014/main" id="{D2EA1F9C-BD15-6ACA-2DEB-1083993C8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53" t="7802" r="1610" b="9577"/>
          <a:stretch/>
        </p:blipFill>
        <p:spPr>
          <a:xfrm>
            <a:off x="-54244" y="-54674"/>
            <a:ext cx="5153185" cy="51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Haahr Larsen</cp:lastModifiedBy>
  <cp:revision>3</cp:revision>
  <dcterms:created xsi:type="dcterms:W3CDTF">2024-06-19T13:58:35Z</dcterms:created>
  <dcterms:modified xsi:type="dcterms:W3CDTF">2024-07-02T12:16:12Z</dcterms:modified>
</cp:coreProperties>
</file>