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4140200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9B7"/>
    <a:srgbClr val="146082"/>
    <a:srgbClr val="5695B2"/>
    <a:srgbClr val="10445E"/>
    <a:srgbClr val="FF7C38"/>
    <a:srgbClr val="CC622D"/>
    <a:srgbClr val="E97132"/>
    <a:srgbClr val="E58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94"/>
  </p:normalViewPr>
  <p:slideViewPr>
    <p:cSldViewPr snapToGrid="0">
      <p:cViewPr>
        <p:scale>
          <a:sx n="98" d="100"/>
          <a:sy n="98" d="100"/>
        </p:scale>
        <p:origin x="3432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677575"/>
            <a:ext cx="3519170" cy="1441403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174564"/>
            <a:ext cx="3105150" cy="999590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1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6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20427"/>
            <a:ext cx="892731" cy="350862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20427"/>
            <a:ext cx="2626439" cy="350862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7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032176"/>
            <a:ext cx="3570923" cy="1722208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2770677"/>
            <a:ext cx="3570923" cy="90566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5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102137"/>
            <a:ext cx="1759585" cy="2626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102137"/>
            <a:ext cx="1759585" cy="2626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20428"/>
            <a:ext cx="3570923" cy="8002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014924"/>
            <a:ext cx="1751498" cy="49739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512323"/>
            <a:ext cx="1751498" cy="2224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014924"/>
            <a:ext cx="1760124" cy="49739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512323"/>
            <a:ext cx="1760124" cy="2224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7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76013"/>
            <a:ext cx="1335322" cy="966047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596113"/>
            <a:ext cx="2095976" cy="2942225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242060"/>
            <a:ext cx="1335322" cy="2301070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76013"/>
            <a:ext cx="1335322" cy="966047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596113"/>
            <a:ext cx="2095976" cy="2942225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242060"/>
            <a:ext cx="1335322" cy="2301070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8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20428"/>
            <a:ext cx="3570923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102137"/>
            <a:ext cx="3570923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3837353"/>
            <a:ext cx="931545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3D43-FCC5-1941-8463-09148529CDFF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3837353"/>
            <a:ext cx="1397318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3837353"/>
            <a:ext cx="931545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8729B0-AA42-9048-8A1D-047285CFF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3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8C4454B5-0EDB-69E6-A6E7-EE5D0CF62A71}"/>
              </a:ext>
            </a:extLst>
          </p:cNvPr>
          <p:cNvSpPr/>
          <p:nvPr/>
        </p:nvSpPr>
        <p:spPr>
          <a:xfrm>
            <a:off x="38411" y="38785"/>
            <a:ext cx="4061216" cy="4064007"/>
          </a:xfrm>
          <a:custGeom>
            <a:avLst/>
            <a:gdLst>
              <a:gd name="connsiteX0" fmla="*/ 2005627 w 4061216"/>
              <a:gd name="connsiteY0" fmla="*/ 0 h 4064007"/>
              <a:gd name="connsiteX1" fmla="*/ 1985084 w 4061216"/>
              <a:gd name="connsiteY1" fmla="*/ 59416 h 4064007"/>
              <a:gd name="connsiteX2" fmla="*/ 1914121 w 4061216"/>
              <a:gd name="connsiteY2" fmla="*/ 556307 h 4064007"/>
              <a:gd name="connsiteX3" fmla="*/ 3492550 w 4061216"/>
              <a:gd name="connsiteY3" fmla="*/ 2227264 h 4064007"/>
              <a:gd name="connsiteX4" fmla="*/ 3961926 w 4061216"/>
              <a:gd name="connsiteY4" fmla="*/ 2152141 h 4064007"/>
              <a:gd name="connsiteX5" fmla="*/ 4061216 w 4061216"/>
              <a:gd name="connsiteY5" fmla="*/ 2113671 h 4064007"/>
              <a:gd name="connsiteX6" fmla="*/ 4054879 w 4061216"/>
              <a:gd name="connsiteY6" fmla="*/ 2239150 h 4064007"/>
              <a:gd name="connsiteX7" fmla="*/ 2032687 w 4061216"/>
              <a:gd name="connsiteY7" fmla="*/ 4064007 h 4064007"/>
              <a:gd name="connsiteX8" fmla="*/ 0 w 4061216"/>
              <a:gd name="connsiteY8" fmla="*/ 2031320 h 4064007"/>
              <a:gd name="connsiteX9" fmla="*/ 1824857 w 4061216"/>
              <a:gd name="connsiteY9" fmla="*/ 9128 h 4064007"/>
              <a:gd name="connsiteX10" fmla="*/ 2005627 w 4061216"/>
              <a:gd name="connsiteY10" fmla="*/ 0 h 4064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61216" h="4064007">
                <a:moveTo>
                  <a:pt x="2005627" y="0"/>
                </a:moveTo>
                <a:lnTo>
                  <a:pt x="1985084" y="59416"/>
                </a:lnTo>
                <a:cubicBezTo>
                  <a:pt x="1938966" y="216383"/>
                  <a:pt x="1914121" y="383274"/>
                  <a:pt x="1914121" y="556307"/>
                </a:cubicBezTo>
                <a:cubicBezTo>
                  <a:pt x="1914121" y="1479151"/>
                  <a:pt x="2620808" y="2227264"/>
                  <a:pt x="3492550" y="2227264"/>
                </a:cubicBezTo>
                <a:cubicBezTo>
                  <a:pt x="3656002" y="2227264"/>
                  <a:pt x="3813651" y="2200963"/>
                  <a:pt x="3961926" y="2152141"/>
                </a:cubicBezTo>
                <a:lnTo>
                  <a:pt x="4061216" y="2113671"/>
                </a:lnTo>
                <a:lnTo>
                  <a:pt x="4054879" y="2239150"/>
                </a:lnTo>
                <a:cubicBezTo>
                  <a:pt x="3950786" y="3264145"/>
                  <a:pt x="3085145" y="4064007"/>
                  <a:pt x="2032687" y="4064007"/>
                </a:cubicBezTo>
                <a:cubicBezTo>
                  <a:pt x="910065" y="4064007"/>
                  <a:pt x="0" y="3153942"/>
                  <a:pt x="0" y="2031320"/>
                </a:cubicBezTo>
                <a:cubicBezTo>
                  <a:pt x="0" y="978862"/>
                  <a:pt x="799862" y="113221"/>
                  <a:pt x="1824857" y="9128"/>
                </a:cubicBezTo>
                <a:lnTo>
                  <a:pt x="2005627" y="0"/>
                </a:lnTo>
                <a:close/>
              </a:path>
            </a:pathLst>
          </a:custGeom>
          <a:gradFill>
            <a:gsLst>
              <a:gs pos="68000">
                <a:schemeClr val="accent1"/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4FAB742-D6BE-D638-198C-9E630F796132}"/>
              </a:ext>
            </a:extLst>
          </p:cNvPr>
          <p:cNvSpPr/>
          <p:nvPr/>
        </p:nvSpPr>
        <p:spPr>
          <a:xfrm rot="5400000">
            <a:off x="1256637" y="119738"/>
            <a:ext cx="2923946" cy="2762034"/>
          </a:xfrm>
          <a:custGeom>
            <a:avLst/>
            <a:gdLst>
              <a:gd name="connsiteX0" fmla="*/ 1346825 w 2762031"/>
              <a:gd name="connsiteY0" fmla="*/ 1346827 h 2762034"/>
              <a:gd name="connsiteX1" fmla="*/ 1360661 w 2762031"/>
              <a:gd name="connsiteY1" fmla="*/ 1241474 h 2762034"/>
              <a:gd name="connsiteX2" fmla="*/ 2032689 w 2762031"/>
              <a:gd name="connsiteY2" fmla="*/ 0 h 2762034"/>
              <a:gd name="connsiteX3" fmla="*/ 2704717 w 2762031"/>
              <a:gd name="connsiteY3" fmla="*/ 1241474 h 2762034"/>
              <a:gd name="connsiteX4" fmla="*/ 2718552 w 2762031"/>
              <a:gd name="connsiteY4" fmla="*/ 1346827 h 2762034"/>
              <a:gd name="connsiteX5" fmla="*/ 2637148 w 2762031"/>
              <a:gd name="connsiteY5" fmla="*/ 1336137 h 2762034"/>
              <a:gd name="connsiteX6" fmla="*/ 2032689 w 2762031"/>
              <a:gd name="connsiteY6" fmla="*/ 1303347 h 2762034"/>
              <a:gd name="connsiteX7" fmla="*/ 1428230 w 2762031"/>
              <a:gd name="connsiteY7" fmla="*/ 1336137 h 2762034"/>
              <a:gd name="connsiteX8" fmla="*/ 0 w 2762031"/>
              <a:gd name="connsiteY8" fmla="*/ 2032691 h 2762034"/>
              <a:gd name="connsiteX9" fmla="*/ 1241474 w 2762031"/>
              <a:gd name="connsiteY9" fmla="*/ 1360663 h 2762034"/>
              <a:gd name="connsiteX10" fmla="*/ 1346825 w 2762031"/>
              <a:gd name="connsiteY10" fmla="*/ 1346828 h 2762034"/>
              <a:gd name="connsiteX11" fmla="*/ 1346825 w 2762031"/>
              <a:gd name="connsiteY11" fmla="*/ 1346828 h 2762034"/>
              <a:gd name="connsiteX12" fmla="*/ 1428229 w 2762031"/>
              <a:gd name="connsiteY12" fmla="*/ 1336138 h 2762034"/>
              <a:gd name="connsiteX13" fmla="*/ 2032688 w 2762031"/>
              <a:gd name="connsiteY13" fmla="*/ 1303348 h 2762034"/>
              <a:gd name="connsiteX14" fmla="*/ 2637147 w 2762031"/>
              <a:gd name="connsiteY14" fmla="*/ 1336138 h 2762034"/>
              <a:gd name="connsiteX15" fmla="*/ 2718551 w 2762031"/>
              <a:gd name="connsiteY15" fmla="*/ 1346828 h 2762034"/>
              <a:gd name="connsiteX16" fmla="*/ 2729241 w 2762031"/>
              <a:gd name="connsiteY16" fmla="*/ 1428230 h 2762034"/>
              <a:gd name="connsiteX17" fmla="*/ 2762031 w 2762031"/>
              <a:gd name="connsiteY17" fmla="*/ 2032689 h 2762034"/>
              <a:gd name="connsiteX18" fmla="*/ 2729241 w 2762031"/>
              <a:gd name="connsiteY18" fmla="*/ 2637148 h 2762034"/>
              <a:gd name="connsiteX19" fmla="*/ 2718550 w 2762031"/>
              <a:gd name="connsiteY19" fmla="*/ 2718554 h 2762034"/>
              <a:gd name="connsiteX20" fmla="*/ 2637147 w 2762031"/>
              <a:gd name="connsiteY20" fmla="*/ 2729244 h 2762034"/>
              <a:gd name="connsiteX21" fmla="*/ 2032688 w 2762031"/>
              <a:gd name="connsiteY21" fmla="*/ 2762034 h 2762034"/>
              <a:gd name="connsiteX22" fmla="*/ 1428229 w 2762031"/>
              <a:gd name="connsiteY22" fmla="*/ 2729244 h 2762034"/>
              <a:gd name="connsiteX23" fmla="*/ 1346825 w 2762031"/>
              <a:gd name="connsiteY23" fmla="*/ 2718554 h 2762034"/>
              <a:gd name="connsiteX24" fmla="*/ 1346825 w 2762031"/>
              <a:gd name="connsiteY24" fmla="*/ 2718554 h 2762034"/>
              <a:gd name="connsiteX25" fmla="*/ 1241474 w 2762031"/>
              <a:gd name="connsiteY25" fmla="*/ 2704719 h 2762034"/>
              <a:gd name="connsiteX26" fmla="*/ 0 w 2762031"/>
              <a:gd name="connsiteY26" fmla="*/ 2032691 h 2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762031" h="2762034">
                <a:moveTo>
                  <a:pt x="1346825" y="1346827"/>
                </a:moveTo>
                <a:lnTo>
                  <a:pt x="1360661" y="1241474"/>
                </a:lnTo>
                <a:cubicBezTo>
                  <a:pt x="1471381" y="511912"/>
                  <a:pt x="1730585" y="0"/>
                  <a:pt x="2032689" y="0"/>
                </a:cubicBezTo>
                <a:cubicBezTo>
                  <a:pt x="2334792" y="0"/>
                  <a:pt x="2593996" y="511912"/>
                  <a:pt x="2704717" y="1241474"/>
                </a:cubicBezTo>
                <a:lnTo>
                  <a:pt x="2718552" y="1346827"/>
                </a:lnTo>
                <a:lnTo>
                  <a:pt x="2637148" y="1336137"/>
                </a:lnTo>
                <a:cubicBezTo>
                  <a:pt x="2446199" y="1314827"/>
                  <a:pt x="2243180" y="1303347"/>
                  <a:pt x="2032689" y="1303347"/>
                </a:cubicBezTo>
                <a:cubicBezTo>
                  <a:pt x="1822197" y="1303347"/>
                  <a:pt x="1619178" y="1314827"/>
                  <a:pt x="1428230" y="1336137"/>
                </a:cubicBezTo>
                <a:close/>
                <a:moveTo>
                  <a:pt x="0" y="2032691"/>
                </a:moveTo>
                <a:cubicBezTo>
                  <a:pt x="0" y="1730587"/>
                  <a:pt x="511912" y="1471383"/>
                  <a:pt x="1241474" y="1360663"/>
                </a:cubicBezTo>
                <a:lnTo>
                  <a:pt x="1346825" y="1346828"/>
                </a:lnTo>
                <a:lnTo>
                  <a:pt x="1346825" y="1346828"/>
                </a:lnTo>
                <a:lnTo>
                  <a:pt x="1428229" y="1336138"/>
                </a:lnTo>
                <a:cubicBezTo>
                  <a:pt x="1619177" y="1314828"/>
                  <a:pt x="1822196" y="1303348"/>
                  <a:pt x="2032688" y="1303348"/>
                </a:cubicBezTo>
                <a:cubicBezTo>
                  <a:pt x="2243179" y="1303348"/>
                  <a:pt x="2446198" y="1314828"/>
                  <a:pt x="2637147" y="1336138"/>
                </a:cubicBezTo>
                <a:lnTo>
                  <a:pt x="2718551" y="1346828"/>
                </a:lnTo>
                <a:lnTo>
                  <a:pt x="2729241" y="1428230"/>
                </a:lnTo>
                <a:cubicBezTo>
                  <a:pt x="2750551" y="1619178"/>
                  <a:pt x="2762031" y="1822197"/>
                  <a:pt x="2762031" y="2032689"/>
                </a:cubicBezTo>
                <a:cubicBezTo>
                  <a:pt x="2762031" y="2243180"/>
                  <a:pt x="2750551" y="2446199"/>
                  <a:pt x="2729241" y="2637148"/>
                </a:cubicBezTo>
                <a:lnTo>
                  <a:pt x="2718550" y="2718554"/>
                </a:lnTo>
                <a:lnTo>
                  <a:pt x="2637147" y="2729244"/>
                </a:lnTo>
                <a:cubicBezTo>
                  <a:pt x="2446198" y="2750554"/>
                  <a:pt x="2243179" y="2762034"/>
                  <a:pt x="2032688" y="2762034"/>
                </a:cubicBezTo>
                <a:cubicBezTo>
                  <a:pt x="1822196" y="2762034"/>
                  <a:pt x="1619177" y="2750554"/>
                  <a:pt x="1428229" y="2729244"/>
                </a:cubicBezTo>
                <a:lnTo>
                  <a:pt x="1346825" y="2718554"/>
                </a:lnTo>
                <a:lnTo>
                  <a:pt x="1346825" y="2718554"/>
                </a:lnTo>
                <a:lnTo>
                  <a:pt x="1241474" y="2704719"/>
                </a:lnTo>
                <a:cubicBezTo>
                  <a:pt x="511912" y="2593998"/>
                  <a:pt x="0" y="2334795"/>
                  <a:pt x="0" y="203269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C6037267-4FB6-DA4B-27B9-169D6836E692}"/>
              </a:ext>
            </a:extLst>
          </p:cNvPr>
          <p:cNvSpPr/>
          <p:nvPr/>
        </p:nvSpPr>
        <p:spPr>
          <a:xfrm rot="18812093">
            <a:off x="401444" y="627768"/>
            <a:ext cx="2631936" cy="1569467"/>
          </a:xfrm>
          <a:custGeom>
            <a:avLst/>
            <a:gdLst>
              <a:gd name="connsiteX0" fmla="*/ 2552600 w 2631936"/>
              <a:gd name="connsiteY0" fmla="*/ 91915 h 1569467"/>
              <a:gd name="connsiteX1" fmla="*/ 2062716 w 2631936"/>
              <a:gd name="connsiteY1" fmla="*/ 1484357 h 1569467"/>
              <a:gd name="connsiteX2" fmla="*/ 1992821 w 2631936"/>
              <a:gd name="connsiteY2" fmla="*/ 1569467 h 1569467"/>
              <a:gd name="connsiteX3" fmla="*/ 0 w 2631936"/>
              <a:gd name="connsiteY3" fmla="*/ 1569467 h 1569467"/>
              <a:gd name="connsiteX4" fmla="*/ 48930 w 2631936"/>
              <a:gd name="connsiteY4" fmla="*/ 1509885 h 1569467"/>
              <a:gd name="connsiteX5" fmla="*/ 490238 w 2631936"/>
              <a:gd name="connsiteY5" fmla="*/ 1045358 h 1569467"/>
              <a:gd name="connsiteX6" fmla="*/ 976718 w 2631936"/>
              <a:gd name="connsiteY6" fmla="*/ 628373 h 1569467"/>
              <a:gd name="connsiteX7" fmla="*/ 1046555 w 2631936"/>
              <a:gd name="connsiteY7" fmla="*/ 576765 h 1569467"/>
              <a:gd name="connsiteX8" fmla="*/ 1136936 w 2631936"/>
              <a:gd name="connsiteY8" fmla="*/ 509976 h 1569467"/>
              <a:gd name="connsiteX9" fmla="*/ 2552600 w 2631936"/>
              <a:gd name="connsiteY9" fmla="*/ 91915 h 156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31936" h="1569467">
                <a:moveTo>
                  <a:pt x="2552600" y="91915"/>
                </a:moveTo>
                <a:cubicBezTo>
                  <a:pt x="2760688" y="310927"/>
                  <a:pt x="2546358" y="872111"/>
                  <a:pt x="2062716" y="1484357"/>
                </a:cubicBezTo>
                <a:lnTo>
                  <a:pt x="1992821" y="1569467"/>
                </a:lnTo>
                <a:lnTo>
                  <a:pt x="0" y="1569467"/>
                </a:lnTo>
                <a:lnTo>
                  <a:pt x="48930" y="1509885"/>
                </a:lnTo>
                <a:cubicBezTo>
                  <a:pt x="180796" y="1355201"/>
                  <a:pt x="328696" y="1198843"/>
                  <a:pt x="490238" y="1045358"/>
                </a:cubicBezTo>
                <a:cubicBezTo>
                  <a:pt x="651781" y="891873"/>
                  <a:pt x="815496" y="752159"/>
                  <a:pt x="976718" y="628373"/>
                </a:cubicBezTo>
                <a:lnTo>
                  <a:pt x="1046555" y="576765"/>
                </a:lnTo>
                <a:lnTo>
                  <a:pt x="1136936" y="509976"/>
                </a:lnTo>
                <a:cubicBezTo>
                  <a:pt x="1773105" y="58266"/>
                  <a:pt x="2344512" y="-127097"/>
                  <a:pt x="2552600" y="91915"/>
                </a:cubicBezTo>
                <a:close/>
              </a:path>
            </a:pathLst>
          </a:custGeom>
          <a:solidFill>
            <a:srgbClr val="14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9BDCD886-4327-4FB9-A72D-174FCD27D226}"/>
              </a:ext>
            </a:extLst>
          </p:cNvPr>
          <p:cNvSpPr/>
          <p:nvPr/>
        </p:nvSpPr>
        <p:spPr>
          <a:xfrm rot="18812093">
            <a:off x="1554334" y="1759185"/>
            <a:ext cx="2507037" cy="1571698"/>
          </a:xfrm>
          <a:custGeom>
            <a:avLst/>
            <a:gdLst>
              <a:gd name="connsiteX0" fmla="*/ 1997575 w 2507037"/>
              <a:gd name="connsiteY0" fmla="*/ 1738 h 1571698"/>
              <a:gd name="connsiteX1" fmla="*/ 2059524 w 2507037"/>
              <a:gd name="connsiteY1" fmla="*/ 88203 h 1571698"/>
              <a:gd name="connsiteX2" fmla="*/ 2398895 w 2507037"/>
              <a:gd name="connsiteY2" fmla="*/ 1478243 h 1571698"/>
              <a:gd name="connsiteX3" fmla="*/ 1028023 w 2507037"/>
              <a:gd name="connsiteY3" fmla="*/ 1068254 h 1571698"/>
              <a:gd name="connsiteX4" fmla="*/ 944839 w 2507037"/>
              <a:gd name="connsiteY4" fmla="*/ 1001966 h 1571698"/>
              <a:gd name="connsiteX5" fmla="*/ 1014676 w 2507037"/>
              <a:gd name="connsiteY5" fmla="*/ 950359 h 1571698"/>
              <a:gd name="connsiteX6" fmla="*/ 1501155 w 2507037"/>
              <a:gd name="connsiteY6" fmla="*/ 533374 h 1571698"/>
              <a:gd name="connsiteX7" fmla="*/ 1942464 w 2507037"/>
              <a:gd name="connsiteY7" fmla="*/ 68846 h 1571698"/>
              <a:gd name="connsiteX8" fmla="*/ 1999001 w 2507037"/>
              <a:gd name="connsiteY8" fmla="*/ 0 h 1571698"/>
              <a:gd name="connsiteX9" fmla="*/ 1997575 w 2507037"/>
              <a:gd name="connsiteY9" fmla="*/ 1738 h 1571698"/>
              <a:gd name="connsiteX10" fmla="*/ 1942464 w 2507037"/>
              <a:gd name="connsiteY10" fmla="*/ 68846 h 1571698"/>
              <a:gd name="connsiteX11" fmla="*/ 1501155 w 2507037"/>
              <a:gd name="connsiteY11" fmla="*/ 533373 h 1571698"/>
              <a:gd name="connsiteX12" fmla="*/ 1014676 w 2507037"/>
              <a:gd name="connsiteY12" fmla="*/ 950358 h 1571698"/>
              <a:gd name="connsiteX13" fmla="*/ 944839 w 2507037"/>
              <a:gd name="connsiteY13" fmla="*/ 1001966 h 1571698"/>
              <a:gd name="connsiteX14" fmla="*/ 880565 w 2507037"/>
              <a:gd name="connsiteY14" fmla="*/ 950748 h 1571698"/>
              <a:gd name="connsiteX15" fmla="*/ 439052 w 2507037"/>
              <a:gd name="connsiteY15" fmla="*/ 536452 h 1571698"/>
              <a:gd name="connsiteX16" fmla="*/ 47867 w 2507037"/>
              <a:gd name="connsiteY16" fmla="*/ 74337 h 1571698"/>
              <a:gd name="connsiteX17" fmla="*/ 0 w 2507037"/>
              <a:gd name="connsiteY17" fmla="*/ 7525 h 1571698"/>
              <a:gd name="connsiteX18" fmla="*/ 6180 w 2507037"/>
              <a:gd name="connsiteY18" fmla="*/ 0 h 1571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07037" h="1571698">
                <a:moveTo>
                  <a:pt x="1997575" y="1738"/>
                </a:moveTo>
                <a:lnTo>
                  <a:pt x="2059524" y="88203"/>
                </a:lnTo>
                <a:cubicBezTo>
                  <a:pt x="2477070" y="697838"/>
                  <a:pt x="2630746" y="1257956"/>
                  <a:pt x="2398895" y="1478243"/>
                </a:cubicBezTo>
                <a:cubicBezTo>
                  <a:pt x="2167045" y="1698529"/>
                  <a:pt x="1615515" y="1516421"/>
                  <a:pt x="1028023" y="1068254"/>
                </a:cubicBezTo>
                <a:lnTo>
                  <a:pt x="944839" y="1001966"/>
                </a:lnTo>
                <a:lnTo>
                  <a:pt x="1014676" y="950359"/>
                </a:lnTo>
                <a:cubicBezTo>
                  <a:pt x="1175898" y="826573"/>
                  <a:pt x="1339613" y="686858"/>
                  <a:pt x="1501155" y="533374"/>
                </a:cubicBezTo>
                <a:cubicBezTo>
                  <a:pt x="1662698" y="379889"/>
                  <a:pt x="1810598" y="223530"/>
                  <a:pt x="1942464" y="68846"/>
                </a:cubicBezTo>
                <a:close/>
                <a:moveTo>
                  <a:pt x="1999001" y="0"/>
                </a:moveTo>
                <a:lnTo>
                  <a:pt x="1997575" y="1738"/>
                </a:lnTo>
                <a:lnTo>
                  <a:pt x="1942464" y="68846"/>
                </a:lnTo>
                <a:cubicBezTo>
                  <a:pt x="1810598" y="223529"/>
                  <a:pt x="1662698" y="379888"/>
                  <a:pt x="1501155" y="533373"/>
                </a:cubicBezTo>
                <a:cubicBezTo>
                  <a:pt x="1339613" y="686858"/>
                  <a:pt x="1175899" y="826571"/>
                  <a:pt x="1014676" y="950358"/>
                </a:cubicBezTo>
                <a:lnTo>
                  <a:pt x="944839" y="1001966"/>
                </a:lnTo>
                <a:lnTo>
                  <a:pt x="880565" y="950748"/>
                </a:lnTo>
                <a:cubicBezTo>
                  <a:pt x="732687" y="827858"/>
                  <a:pt x="584038" y="689049"/>
                  <a:pt x="439052" y="536452"/>
                </a:cubicBezTo>
                <a:cubicBezTo>
                  <a:pt x="294066" y="383855"/>
                  <a:pt x="163038" y="228305"/>
                  <a:pt x="47867" y="74337"/>
                </a:cubicBezTo>
                <a:lnTo>
                  <a:pt x="0" y="7525"/>
                </a:lnTo>
                <a:lnTo>
                  <a:pt x="6180" y="0"/>
                </a:lnTo>
                <a:close/>
              </a:path>
            </a:pathLst>
          </a:custGeom>
          <a:solidFill>
            <a:srgbClr val="589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E5F8EC28-ED95-1865-2356-AE5AC6B42D83}"/>
              </a:ext>
            </a:extLst>
          </p:cNvPr>
          <p:cNvSpPr/>
          <p:nvPr/>
        </p:nvSpPr>
        <p:spPr>
          <a:xfrm>
            <a:off x="1519049" y="1859522"/>
            <a:ext cx="2104914" cy="755953"/>
          </a:xfrm>
          <a:custGeom>
            <a:avLst/>
            <a:gdLst>
              <a:gd name="connsiteX0" fmla="*/ 536818 w 918317"/>
              <a:gd name="connsiteY0" fmla="*/ 0 h 608640"/>
              <a:gd name="connsiteX1" fmla="*/ 673562 w 918317"/>
              <a:gd name="connsiteY1" fmla="*/ 43841 h 608640"/>
              <a:gd name="connsiteX2" fmla="*/ 918317 w 918317"/>
              <a:gd name="connsiteY2" fmla="*/ 255799 h 608640"/>
              <a:gd name="connsiteX3" fmla="*/ 43029 w 918317"/>
              <a:gd name="connsiteY3" fmla="*/ 605107 h 608640"/>
              <a:gd name="connsiteX4" fmla="*/ 0 w 918317"/>
              <a:gd name="connsiteY4" fmla="*/ 608640 h 608640"/>
              <a:gd name="connsiteX5" fmla="*/ 200159 w 918317"/>
              <a:gd name="connsiteY5" fmla="*/ 562511 h 608640"/>
              <a:gd name="connsiteX6" fmla="*/ 572035 w 918317"/>
              <a:gd name="connsiteY6" fmla="*/ 262990 h 608640"/>
              <a:gd name="connsiteX7" fmla="*/ 571574 w 918317"/>
              <a:gd name="connsiteY7" fmla="*/ 260676 h 608640"/>
              <a:gd name="connsiteX8" fmla="*/ 572034 w 918317"/>
              <a:gd name="connsiteY8" fmla="*/ 260738 h 608640"/>
              <a:gd name="connsiteX9" fmla="*/ 566790 w 918317"/>
              <a:gd name="connsiteY9" fmla="*/ 156860 h 60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317" h="608640">
                <a:moveTo>
                  <a:pt x="536818" y="0"/>
                </a:moveTo>
                <a:lnTo>
                  <a:pt x="673562" y="43841"/>
                </a:lnTo>
                <a:cubicBezTo>
                  <a:pt x="828088" y="104346"/>
                  <a:pt x="918317" y="177285"/>
                  <a:pt x="918317" y="255799"/>
                </a:cubicBezTo>
                <a:cubicBezTo>
                  <a:pt x="918317" y="412827"/>
                  <a:pt x="557399" y="547556"/>
                  <a:pt x="43029" y="605107"/>
                </a:cubicBezTo>
                <a:lnTo>
                  <a:pt x="0" y="608640"/>
                </a:lnTo>
                <a:lnTo>
                  <a:pt x="200159" y="562511"/>
                </a:lnTo>
                <a:cubicBezTo>
                  <a:pt x="427273" y="491317"/>
                  <a:pt x="572035" y="383574"/>
                  <a:pt x="572035" y="262990"/>
                </a:cubicBezTo>
                <a:lnTo>
                  <a:pt x="571574" y="260676"/>
                </a:lnTo>
                <a:lnTo>
                  <a:pt x="572034" y="260738"/>
                </a:lnTo>
                <a:lnTo>
                  <a:pt x="566790" y="156860"/>
                </a:lnTo>
                <a:close/>
              </a:path>
            </a:pathLst>
          </a:custGeom>
          <a:gradFill flip="none" rotWithShape="1">
            <a:gsLst>
              <a:gs pos="19000">
                <a:srgbClr val="146082"/>
              </a:gs>
              <a:gs pos="100000">
                <a:srgbClr val="5899B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2557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D1769C89-D79C-DB0A-33AD-6D2E8DDE8B2F}"/>
              </a:ext>
            </a:extLst>
          </p:cNvPr>
          <p:cNvSpPr/>
          <p:nvPr/>
        </p:nvSpPr>
        <p:spPr>
          <a:xfrm rot="20974594">
            <a:off x="1642011" y="1009150"/>
            <a:ext cx="1427781" cy="1489457"/>
          </a:xfrm>
          <a:custGeom>
            <a:avLst/>
            <a:gdLst>
              <a:gd name="connsiteX0" fmla="*/ 421179 w 1012187"/>
              <a:gd name="connsiteY0" fmla="*/ 0 h 1055911"/>
              <a:gd name="connsiteX1" fmla="*/ 425055 w 1012187"/>
              <a:gd name="connsiteY1" fmla="*/ 917 h 1055911"/>
              <a:gd name="connsiteX2" fmla="*/ 425974 w 1012187"/>
              <a:gd name="connsiteY2" fmla="*/ 883 h 1055911"/>
              <a:gd name="connsiteX3" fmla="*/ 427315 w 1012187"/>
              <a:gd name="connsiteY3" fmla="*/ 1452 h 1055911"/>
              <a:gd name="connsiteX4" fmla="*/ 455995 w 1012187"/>
              <a:gd name="connsiteY4" fmla="*/ 8239 h 1055911"/>
              <a:gd name="connsiteX5" fmla="*/ 1009670 w 1012187"/>
              <a:gd name="connsiteY5" fmla="*/ 811540 h 1055911"/>
              <a:gd name="connsiteX6" fmla="*/ 1000003 w 1012187"/>
              <a:gd name="connsiteY6" fmla="*/ 884639 h 1055911"/>
              <a:gd name="connsiteX7" fmla="*/ 999690 w 1012187"/>
              <a:gd name="connsiteY7" fmla="*/ 884537 h 1055911"/>
              <a:gd name="connsiteX8" fmla="*/ 999715 w 1012187"/>
              <a:gd name="connsiteY8" fmla="*/ 886209 h 1055911"/>
              <a:gd name="connsiteX9" fmla="*/ 518685 w 1012187"/>
              <a:gd name="connsiteY9" fmla="*/ 1055525 h 1055911"/>
              <a:gd name="connsiteX10" fmla="*/ 480812 w 1012187"/>
              <a:gd name="connsiteY10" fmla="*/ 1053864 h 1055911"/>
              <a:gd name="connsiteX11" fmla="*/ 451549 w 1012187"/>
              <a:gd name="connsiteY11" fmla="*/ 1052582 h 1055911"/>
              <a:gd name="connsiteX12" fmla="*/ 237439 w 1012187"/>
              <a:gd name="connsiteY12" fmla="*/ 1025774 h 1055911"/>
              <a:gd name="connsiteX13" fmla="*/ 27804 w 1012187"/>
              <a:gd name="connsiteY13" fmla="*/ 974631 h 1055911"/>
              <a:gd name="connsiteX14" fmla="*/ 0 w 1012187"/>
              <a:gd name="connsiteY14" fmla="*/ 965415 h 1055911"/>
              <a:gd name="connsiteX15" fmla="*/ 1809 w 1012187"/>
              <a:gd name="connsiteY15" fmla="*/ 934520 h 1055911"/>
              <a:gd name="connsiteX16" fmla="*/ 31576 w 1012187"/>
              <a:gd name="connsiteY16" fmla="*/ 708112 h 1055911"/>
              <a:gd name="connsiteX17" fmla="*/ 84330 w 1012187"/>
              <a:gd name="connsiteY17" fmla="*/ 485934 h 1055911"/>
              <a:gd name="connsiteX18" fmla="*/ 93634 w 1012187"/>
              <a:gd name="connsiteY18" fmla="*/ 456417 h 1055911"/>
              <a:gd name="connsiteX19" fmla="*/ 105674 w 1012187"/>
              <a:gd name="connsiteY19" fmla="*/ 418217 h 1055911"/>
              <a:gd name="connsiteX20" fmla="*/ 385443 w 1012187"/>
              <a:gd name="connsiteY20" fmla="*/ 2411 h 1055911"/>
              <a:gd name="connsiteX21" fmla="*/ 420916 w 1012187"/>
              <a:gd name="connsiteY21" fmla="*/ 1073 h 105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12187" h="1055911">
                <a:moveTo>
                  <a:pt x="421179" y="0"/>
                </a:moveTo>
                <a:lnTo>
                  <a:pt x="425055" y="917"/>
                </a:lnTo>
                <a:lnTo>
                  <a:pt x="425974" y="883"/>
                </a:lnTo>
                <a:lnTo>
                  <a:pt x="427315" y="1452"/>
                </a:lnTo>
                <a:lnTo>
                  <a:pt x="455995" y="8239"/>
                </a:lnTo>
                <a:cubicBezTo>
                  <a:pt x="807058" y="110380"/>
                  <a:pt x="1039149" y="447109"/>
                  <a:pt x="1009670" y="811540"/>
                </a:cubicBezTo>
                <a:lnTo>
                  <a:pt x="1000003" y="884639"/>
                </a:lnTo>
                <a:lnTo>
                  <a:pt x="999690" y="884537"/>
                </a:lnTo>
                <a:lnTo>
                  <a:pt x="999715" y="886209"/>
                </a:lnTo>
                <a:cubicBezTo>
                  <a:pt x="979093" y="998308"/>
                  <a:pt x="781966" y="1061482"/>
                  <a:pt x="518685" y="1055525"/>
                </a:cubicBezTo>
                <a:lnTo>
                  <a:pt x="480812" y="1053864"/>
                </a:lnTo>
                <a:lnTo>
                  <a:pt x="451549" y="1052582"/>
                </a:lnTo>
                <a:cubicBezTo>
                  <a:pt x="383165" y="1048177"/>
                  <a:pt x="311219" y="1039347"/>
                  <a:pt x="237439" y="1025774"/>
                </a:cubicBezTo>
                <a:cubicBezTo>
                  <a:pt x="163658" y="1012202"/>
                  <a:pt x="93280" y="994850"/>
                  <a:pt x="27804" y="974631"/>
                </a:cubicBezTo>
                <a:lnTo>
                  <a:pt x="0" y="965415"/>
                </a:lnTo>
                <a:lnTo>
                  <a:pt x="1809" y="934520"/>
                </a:lnTo>
                <a:cubicBezTo>
                  <a:pt x="7374" y="862292"/>
                  <a:pt x="17207" y="786218"/>
                  <a:pt x="31576" y="708112"/>
                </a:cubicBezTo>
                <a:cubicBezTo>
                  <a:pt x="45944" y="630007"/>
                  <a:pt x="63826" y="555414"/>
                  <a:pt x="84330" y="485934"/>
                </a:cubicBezTo>
                <a:lnTo>
                  <a:pt x="93634" y="456417"/>
                </a:lnTo>
                <a:lnTo>
                  <a:pt x="105674" y="418217"/>
                </a:lnTo>
                <a:cubicBezTo>
                  <a:pt x="183207" y="187588"/>
                  <a:pt x="289213" y="26124"/>
                  <a:pt x="385443" y="2411"/>
                </a:cubicBezTo>
                <a:lnTo>
                  <a:pt x="420916" y="1073"/>
                </a:lnTo>
                <a:close/>
              </a:path>
            </a:pathLst>
          </a:custGeom>
          <a:gradFill>
            <a:gsLst>
              <a:gs pos="68000">
                <a:srgbClr val="CC622D"/>
              </a:gs>
              <a:gs pos="0">
                <a:srgbClr val="FF7C38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9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11</cp:revision>
  <dcterms:created xsi:type="dcterms:W3CDTF">2024-08-24T16:56:28Z</dcterms:created>
  <dcterms:modified xsi:type="dcterms:W3CDTF">2024-08-24T17:44:31Z</dcterms:modified>
</cp:coreProperties>
</file>