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C5C"/>
    <a:srgbClr val="44628D"/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2" d="100"/>
          <a:sy n="152" d="100"/>
        </p:scale>
        <p:origin x="17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53C5C"/>
            </a:gs>
            <a:gs pos="50000">
              <a:srgbClr val="44628D"/>
            </a:gs>
            <a:gs pos="0">
              <a:srgbClr val="253C5C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XSiS">
            <a:extLst>
              <a:ext uri="{FF2B5EF4-FFF2-40B4-BE49-F238E27FC236}">
                <a16:creationId xmlns:a16="http://schemas.microsoft.com/office/drawing/2014/main" id="{2C19E6E7-75DD-EE77-D4DD-9B460255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23" y="448164"/>
            <a:ext cx="3177152" cy="6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of envelope">
            <a:extLst>
              <a:ext uri="{FF2B5EF4-FFF2-40B4-BE49-F238E27FC236}">
                <a16:creationId xmlns:a16="http://schemas.microsoft.com/office/drawing/2014/main" id="{9C629566-CAE5-609A-4FF8-3DC1A86C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02" b="96532" l="2250" r="96250">
                        <a14:foregroundMark x1="14250" y1="63873" x2="14250" y2="63873"/>
                        <a14:foregroundMark x1="8500" y1="52890" x2="8500" y2="52890"/>
                        <a14:foregroundMark x1="2250" y1="41329" x2="2250" y2="41329"/>
                        <a14:foregroundMark x1="53250" y1="7225" x2="53250" y2="7225"/>
                        <a14:foregroundMark x1="92750" y1="46243" x2="92750" y2="46243"/>
                        <a14:foregroundMark x1="96250" y1="55202" x2="96250" y2="55202"/>
                        <a14:foregroundMark x1="47000" y1="91618" x2="47000" y2="91618"/>
                        <a14:foregroundMark x1="47750" y1="96532" x2="47750" y2="96532"/>
                        <a14:foregroundMark x1="62500" y1="5202" x2="62500" y2="5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8" y="448164"/>
            <a:ext cx="796023" cy="68846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10</cp:revision>
  <dcterms:created xsi:type="dcterms:W3CDTF">2024-06-19T13:58:35Z</dcterms:created>
  <dcterms:modified xsi:type="dcterms:W3CDTF">2024-11-25T12:46:29Z</dcterms:modified>
</cp:coreProperties>
</file>