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7997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7" d="100"/>
          <a:sy n="77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767462"/>
            <a:ext cx="9179799" cy="3759917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5672376"/>
            <a:ext cx="8099822" cy="2607442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497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909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574987"/>
            <a:ext cx="2328699" cy="91523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574987"/>
            <a:ext cx="6851100" cy="91523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52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22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692444"/>
            <a:ext cx="9314796" cy="4492401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7227345"/>
            <a:ext cx="9314796" cy="236244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29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874937"/>
            <a:ext cx="4589899" cy="68523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31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574990"/>
            <a:ext cx="9314796" cy="2087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647443"/>
            <a:ext cx="4568805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944914"/>
            <a:ext cx="4568805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647443"/>
            <a:ext cx="4591306" cy="129747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944914"/>
            <a:ext cx="4591306" cy="58023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44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62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26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554968"/>
            <a:ext cx="5467380" cy="7674832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14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719984"/>
            <a:ext cx="3483205" cy="2519945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554968"/>
            <a:ext cx="5467380" cy="7674832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3239929"/>
            <a:ext cx="3483205" cy="6002369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932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574990"/>
            <a:ext cx="9314796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874937"/>
            <a:ext cx="9314796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4EA23-17D0-6F4D-999E-87E88FC63264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0009783"/>
            <a:ext cx="364492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0009783"/>
            <a:ext cx="242994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3042E-9C0E-6D4C-BD6F-3553C1D429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23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hell&#10;&#10;Description automatically generated">
            <a:extLst>
              <a:ext uri="{FF2B5EF4-FFF2-40B4-BE49-F238E27FC236}">
                <a16:creationId xmlns:a16="http://schemas.microsoft.com/office/drawing/2014/main" id="{7A129AD8-CF07-5381-CCCD-A02A8D301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530" y="791269"/>
            <a:ext cx="10808293" cy="4761601"/>
          </a:xfrm>
          <a:prstGeom prst="rect">
            <a:avLst/>
          </a:prstGeom>
        </p:spPr>
      </p:pic>
      <p:pic>
        <p:nvPicPr>
          <p:cNvPr id="4" name="Picture 3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29E5356D-9885-2943-B26E-D660CD328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045" y="3201928"/>
            <a:ext cx="2527069" cy="2621834"/>
          </a:xfrm>
          <a:prstGeom prst="rect">
            <a:avLst/>
          </a:prstGeom>
        </p:spPr>
      </p:pic>
      <p:pic>
        <p:nvPicPr>
          <p:cNvPr id="7" name="Picture 6" descr="A drawing of a cell&#10;&#10;Description automatically generated">
            <a:extLst>
              <a:ext uri="{FF2B5EF4-FFF2-40B4-BE49-F238E27FC236}">
                <a16:creationId xmlns:a16="http://schemas.microsoft.com/office/drawing/2014/main" id="{0B00B826-D236-39B7-14D2-A9448116A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269" y="3383291"/>
            <a:ext cx="5845381" cy="7416472"/>
          </a:xfrm>
          <a:prstGeom prst="rect">
            <a:avLst/>
          </a:prstGeom>
        </p:spPr>
      </p:pic>
      <p:pic>
        <p:nvPicPr>
          <p:cNvPr id="9" name="Picture 8" descr="A white background with black and white clouds&#10;&#10;Description automatically generated">
            <a:extLst>
              <a:ext uri="{FF2B5EF4-FFF2-40B4-BE49-F238E27FC236}">
                <a16:creationId xmlns:a16="http://schemas.microsoft.com/office/drawing/2014/main" id="{485010F2-FC64-5BC7-73D0-DC55D76B6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302" y="4867245"/>
            <a:ext cx="1075734" cy="9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67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7</cp:revision>
  <dcterms:created xsi:type="dcterms:W3CDTF">2024-05-23T11:58:29Z</dcterms:created>
  <dcterms:modified xsi:type="dcterms:W3CDTF">2024-05-23T12:29:20Z</dcterms:modified>
</cp:coreProperties>
</file>