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76" r:id="rId2"/>
  </p:sldIdLst>
  <p:sldSz cx="9359900" cy="1692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99"/>
    <a:srgbClr val="AF0504"/>
    <a:srgbClr val="ED7114"/>
    <a:srgbClr val="C6E04B"/>
    <a:srgbClr val="66CCD2"/>
    <a:srgbClr val="CADE46"/>
    <a:srgbClr val="67D5C6"/>
    <a:srgbClr val="343FA1"/>
    <a:srgbClr val="969A6A"/>
    <a:srgbClr val="DC6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77" d="100"/>
          <a:sy n="177" d="100"/>
        </p:scale>
        <p:origin x="184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276954"/>
            <a:ext cx="7019925" cy="589162"/>
          </a:xfrm>
        </p:spPr>
        <p:txBody>
          <a:bodyPr anchor="b"/>
          <a:lstStyle>
            <a:lvl1pPr algn="ctr">
              <a:defRPr sz="14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888836"/>
            <a:ext cx="7019925" cy="408575"/>
          </a:xfrm>
        </p:spPr>
        <p:txBody>
          <a:bodyPr/>
          <a:lstStyle>
            <a:lvl1pPr marL="0" indent="0" algn="ctr">
              <a:buNone/>
              <a:defRPr sz="592"/>
            </a:lvl1pPr>
            <a:lvl2pPr marL="112837" indent="0" algn="ctr">
              <a:buNone/>
              <a:defRPr sz="494"/>
            </a:lvl2pPr>
            <a:lvl3pPr marL="225674" indent="0" algn="ctr">
              <a:buNone/>
              <a:defRPr sz="444"/>
            </a:lvl3pPr>
            <a:lvl4pPr marL="338511" indent="0" algn="ctr">
              <a:buNone/>
              <a:defRPr sz="395"/>
            </a:lvl4pPr>
            <a:lvl5pPr marL="451348" indent="0" algn="ctr">
              <a:buNone/>
              <a:defRPr sz="395"/>
            </a:lvl5pPr>
            <a:lvl6pPr marL="564185" indent="0" algn="ctr">
              <a:buNone/>
              <a:defRPr sz="395"/>
            </a:lvl6pPr>
            <a:lvl7pPr marL="677022" indent="0" algn="ctr">
              <a:buNone/>
              <a:defRPr sz="395"/>
            </a:lvl7pPr>
            <a:lvl8pPr marL="789859" indent="0" algn="ctr">
              <a:buNone/>
              <a:defRPr sz="395"/>
            </a:lvl8pPr>
            <a:lvl9pPr marL="902696" indent="0" algn="ctr">
              <a:buNone/>
              <a:defRPr sz="39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20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9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90098"/>
            <a:ext cx="2018228" cy="14341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90098"/>
            <a:ext cx="5937687" cy="143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09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421894"/>
            <a:ext cx="8072914" cy="703939"/>
          </a:xfrm>
        </p:spPr>
        <p:txBody>
          <a:bodyPr anchor="b"/>
          <a:lstStyle>
            <a:lvl1pPr>
              <a:defRPr sz="14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1132493"/>
            <a:ext cx="8072914" cy="370185"/>
          </a:xfrm>
        </p:spPr>
        <p:txBody>
          <a:bodyPr/>
          <a:lstStyle>
            <a:lvl1pPr marL="0" indent="0">
              <a:buNone/>
              <a:defRPr sz="592">
                <a:solidFill>
                  <a:schemeClr val="tx1">
                    <a:tint val="82000"/>
                  </a:schemeClr>
                </a:solidFill>
              </a:defRPr>
            </a:lvl1pPr>
            <a:lvl2pPr marL="112837" indent="0">
              <a:buNone/>
              <a:defRPr sz="494">
                <a:solidFill>
                  <a:schemeClr val="tx1">
                    <a:tint val="82000"/>
                  </a:schemeClr>
                </a:solidFill>
              </a:defRPr>
            </a:lvl2pPr>
            <a:lvl3pPr marL="225674" indent="0">
              <a:buNone/>
              <a:defRPr sz="444">
                <a:solidFill>
                  <a:schemeClr val="tx1">
                    <a:tint val="82000"/>
                  </a:schemeClr>
                </a:solidFill>
              </a:defRPr>
            </a:lvl3pPr>
            <a:lvl4pPr marL="338511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4pPr>
            <a:lvl5pPr marL="451348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5pPr>
            <a:lvl6pPr marL="564185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6pPr>
            <a:lvl7pPr marL="677022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7pPr>
            <a:lvl8pPr marL="789859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8pPr>
            <a:lvl9pPr marL="902696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25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450490"/>
            <a:ext cx="3977958" cy="10737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450490"/>
            <a:ext cx="3977958" cy="10737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4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90098"/>
            <a:ext cx="8072914" cy="3270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414842"/>
            <a:ext cx="3959676" cy="203308"/>
          </a:xfrm>
        </p:spPr>
        <p:txBody>
          <a:bodyPr anchor="b"/>
          <a:lstStyle>
            <a:lvl1pPr marL="0" indent="0">
              <a:buNone/>
              <a:defRPr sz="592" b="1"/>
            </a:lvl1pPr>
            <a:lvl2pPr marL="112837" indent="0">
              <a:buNone/>
              <a:defRPr sz="494" b="1"/>
            </a:lvl2pPr>
            <a:lvl3pPr marL="225674" indent="0">
              <a:buNone/>
              <a:defRPr sz="444" b="1"/>
            </a:lvl3pPr>
            <a:lvl4pPr marL="338511" indent="0">
              <a:buNone/>
              <a:defRPr sz="395" b="1"/>
            </a:lvl4pPr>
            <a:lvl5pPr marL="451348" indent="0">
              <a:buNone/>
              <a:defRPr sz="395" b="1"/>
            </a:lvl5pPr>
            <a:lvl6pPr marL="564185" indent="0">
              <a:buNone/>
              <a:defRPr sz="395" b="1"/>
            </a:lvl6pPr>
            <a:lvl7pPr marL="677022" indent="0">
              <a:buNone/>
              <a:defRPr sz="395" b="1"/>
            </a:lvl7pPr>
            <a:lvl8pPr marL="789859" indent="0">
              <a:buNone/>
              <a:defRPr sz="395" b="1"/>
            </a:lvl8pPr>
            <a:lvl9pPr marL="902696" indent="0">
              <a:buNone/>
              <a:defRPr sz="3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618151"/>
            <a:ext cx="3959676" cy="909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414842"/>
            <a:ext cx="3979177" cy="203308"/>
          </a:xfrm>
        </p:spPr>
        <p:txBody>
          <a:bodyPr anchor="b"/>
          <a:lstStyle>
            <a:lvl1pPr marL="0" indent="0">
              <a:buNone/>
              <a:defRPr sz="592" b="1"/>
            </a:lvl1pPr>
            <a:lvl2pPr marL="112837" indent="0">
              <a:buNone/>
              <a:defRPr sz="494" b="1"/>
            </a:lvl2pPr>
            <a:lvl3pPr marL="225674" indent="0">
              <a:buNone/>
              <a:defRPr sz="444" b="1"/>
            </a:lvl3pPr>
            <a:lvl4pPr marL="338511" indent="0">
              <a:buNone/>
              <a:defRPr sz="395" b="1"/>
            </a:lvl4pPr>
            <a:lvl5pPr marL="451348" indent="0">
              <a:buNone/>
              <a:defRPr sz="395" b="1"/>
            </a:lvl5pPr>
            <a:lvl6pPr marL="564185" indent="0">
              <a:buNone/>
              <a:defRPr sz="395" b="1"/>
            </a:lvl6pPr>
            <a:lvl7pPr marL="677022" indent="0">
              <a:buNone/>
              <a:defRPr sz="395" b="1"/>
            </a:lvl7pPr>
            <a:lvl8pPr marL="789859" indent="0">
              <a:buNone/>
              <a:defRPr sz="395" b="1"/>
            </a:lvl8pPr>
            <a:lvl9pPr marL="902696" indent="0">
              <a:buNone/>
              <a:defRPr sz="3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618151"/>
            <a:ext cx="3979177" cy="909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4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5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12818"/>
            <a:ext cx="3018811" cy="394864"/>
          </a:xfrm>
        </p:spPr>
        <p:txBody>
          <a:bodyPr anchor="b"/>
          <a:lstStyle>
            <a:lvl1pPr>
              <a:defRPr sz="7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243656"/>
            <a:ext cx="4738449" cy="1202612"/>
          </a:xfrm>
        </p:spPr>
        <p:txBody>
          <a:bodyPr/>
          <a:lstStyle>
            <a:lvl1pPr>
              <a:defRPr sz="790"/>
            </a:lvl1pPr>
            <a:lvl2pPr>
              <a:defRPr sz="691"/>
            </a:lvl2pPr>
            <a:lvl3pPr>
              <a:defRPr sz="592"/>
            </a:lvl3pPr>
            <a:lvl4pPr>
              <a:defRPr sz="494"/>
            </a:lvl4pPr>
            <a:lvl5pPr>
              <a:defRPr sz="494"/>
            </a:lvl5pPr>
            <a:lvl6pPr>
              <a:defRPr sz="494"/>
            </a:lvl6pPr>
            <a:lvl7pPr>
              <a:defRPr sz="494"/>
            </a:lvl7pPr>
            <a:lvl8pPr>
              <a:defRPr sz="494"/>
            </a:lvl8pPr>
            <a:lvl9pPr>
              <a:defRPr sz="49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507682"/>
            <a:ext cx="3018811" cy="940545"/>
          </a:xfrm>
        </p:spPr>
        <p:txBody>
          <a:bodyPr/>
          <a:lstStyle>
            <a:lvl1pPr marL="0" indent="0">
              <a:buNone/>
              <a:defRPr sz="395"/>
            </a:lvl1pPr>
            <a:lvl2pPr marL="112837" indent="0">
              <a:buNone/>
              <a:defRPr sz="346"/>
            </a:lvl2pPr>
            <a:lvl3pPr marL="225674" indent="0">
              <a:buNone/>
              <a:defRPr sz="296"/>
            </a:lvl3pPr>
            <a:lvl4pPr marL="338511" indent="0">
              <a:buNone/>
              <a:defRPr sz="247"/>
            </a:lvl4pPr>
            <a:lvl5pPr marL="451348" indent="0">
              <a:buNone/>
              <a:defRPr sz="247"/>
            </a:lvl5pPr>
            <a:lvl6pPr marL="564185" indent="0">
              <a:buNone/>
              <a:defRPr sz="247"/>
            </a:lvl6pPr>
            <a:lvl7pPr marL="677022" indent="0">
              <a:buNone/>
              <a:defRPr sz="247"/>
            </a:lvl7pPr>
            <a:lvl8pPr marL="789859" indent="0">
              <a:buNone/>
              <a:defRPr sz="247"/>
            </a:lvl8pPr>
            <a:lvl9pPr marL="902696" indent="0">
              <a:buNone/>
              <a:defRPr sz="2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12818"/>
            <a:ext cx="3018811" cy="394864"/>
          </a:xfrm>
        </p:spPr>
        <p:txBody>
          <a:bodyPr anchor="b"/>
          <a:lstStyle>
            <a:lvl1pPr>
              <a:defRPr sz="7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243656"/>
            <a:ext cx="4738449" cy="1202612"/>
          </a:xfrm>
        </p:spPr>
        <p:txBody>
          <a:bodyPr anchor="t"/>
          <a:lstStyle>
            <a:lvl1pPr marL="0" indent="0">
              <a:buNone/>
              <a:defRPr sz="790"/>
            </a:lvl1pPr>
            <a:lvl2pPr marL="112837" indent="0">
              <a:buNone/>
              <a:defRPr sz="691"/>
            </a:lvl2pPr>
            <a:lvl3pPr marL="225674" indent="0">
              <a:buNone/>
              <a:defRPr sz="592"/>
            </a:lvl3pPr>
            <a:lvl4pPr marL="338511" indent="0">
              <a:buNone/>
              <a:defRPr sz="494"/>
            </a:lvl4pPr>
            <a:lvl5pPr marL="451348" indent="0">
              <a:buNone/>
              <a:defRPr sz="494"/>
            </a:lvl5pPr>
            <a:lvl6pPr marL="564185" indent="0">
              <a:buNone/>
              <a:defRPr sz="494"/>
            </a:lvl6pPr>
            <a:lvl7pPr marL="677022" indent="0">
              <a:buNone/>
              <a:defRPr sz="494"/>
            </a:lvl7pPr>
            <a:lvl8pPr marL="789859" indent="0">
              <a:buNone/>
              <a:defRPr sz="494"/>
            </a:lvl8pPr>
            <a:lvl9pPr marL="902696" indent="0">
              <a:buNone/>
              <a:defRPr sz="49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507682"/>
            <a:ext cx="3018811" cy="940545"/>
          </a:xfrm>
        </p:spPr>
        <p:txBody>
          <a:bodyPr/>
          <a:lstStyle>
            <a:lvl1pPr marL="0" indent="0">
              <a:buNone/>
              <a:defRPr sz="395"/>
            </a:lvl1pPr>
            <a:lvl2pPr marL="112837" indent="0">
              <a:buNone/>
              <a:defRPr sz="346"/>
            </a:lvl2pPr>
            <a:lvl3pPr marL="225674" indent="0">
              <a:buNone/>
              <a:defRPr sz="296"/>
            </a:lvl3pPr>
            <a:lvl4pPr marL="338511" indent="0">
              <a:buNone/>
              <a:defRPr sz="247"/>
            </a:lvl4pPr>
            <a:lvl5pPr marL="451348" indent="0">
              <a:buNone/>
              <a:defRPr sz="247"/>
            </a:lvl5pPr>
            <a:lvl6pPr marL="564185" indent="0">
              <a:buNone/>
              <a:defRPr sz="247"/>
            </a:lvl6pPr>
            <a:lvl7pPr marL="677022" indent="0">
              <a:buNone/>
              <a:defRPr sz="247"/>
            </a:lvl7pPr>
            <a:lvl8pPr marL="789859" indent="0">
              <a:buNone/>
              <a:defRPr sz="247"/>
            </a:lvl8pPr>
            <a:lvl9pPr marL="902696" indent="0">
              <a:buNone/>
              <a:defRPr sz="2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62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90098"/>
            <a:ext cx="8072914" cy="32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450490"/>
            <a:ext cx="8072914" cy="107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1568488"/>
            <a:ext cx="2105978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47ADD-CF36-9149-93F0-11619112297E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1568488"/>
            <a:ext cx="3158966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1568488"/>
            <a:ext cx="2105978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5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25674" rtl="0" eaLnBrk="1" latinLnBrk="0" hangingPunct="1">
        <a:lnSpc>
          <a:spcPct val="90000"/>
        </a:lnSpc>
        <a:spcBef>
          <a:spcPct val="0"/>
        </a:spcBef>
        <a:buNone/>
        <a:defRPr sz="1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418" indent="-56418" algn="l" defTabSz="2256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1pPr>
      <a:lvl2pPr marL="169255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592" kern="1200">
          <a:solidFill>
            <a:schemeClr val="tx1"/>
          </a:solidFill>
          <a:latin typeface="+mn-lt"/>
          <a:ea typeface="+mn-ea"/>
          <a:cs typeface="+mn-cs"/>
        </a:defRPr>
      </a:lvl2pPr>
      <a:lvl3pPr marL="282092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94" kern="1200">
          <a:solidFill>
            <a:schemeClr val="tx1"/>
          </a:solidFill>
          <a:latin typeface="+mn-lt"/>
          <a:ea typeface="+mn-ea"/>
          <a:cs typeface="+mn-cs"/>
        </a:defRPr>
      </a:lvl3pPr>
      <a:lvl4pPr marL="394929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4pPr>
      <a:lvl5pPr marL="507766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5pPr>
      <a:lvl6pPr marL="620603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6pPr>
      <a:lvl7pPr marL="733440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7pPr>
      <a:lvl8pPr marL="846277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8pPr>
      <a:lvl9pPr marL="959114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1pPr>
      <a:lvl2pPr marL="112837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2pPr>
      <a:lvl3pPr marL="225674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3pPr>
      <a:lvl4pPr marL="338511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4pPr>
      <a:lvl5pPr marL="451348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5pPr>
      <a:lvl6pPr marL="564185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6pPr>
      <a:lvl7pPr marL="677022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7pPr>
      <a:lvl8pPr marL="789859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8pPr>
      <a:lvl9pPr marL="902696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FC57D-42D6-7516-BDA1-D7C8101931B1}"/>
              </a:ext>
            </a:extLst>
          </p:cNvPr>
          <p:cNvSpPr/>
          <p:nvPr/>
        </p:nvSpPr>
        <p:spPr>
          <a:xfrm>
            <a:off x="-134163" y="-29787"/>
            <a:ext cx="9645877" cy="1741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37DF3A-BDD7-9BCC-0122-EF82DBF9EF11}"/>
              </a:ext>
            </a:extLst>
          </p:cNvPr>
          <p:cNvGrpSpPr/>
          <p:nvPr/>
        </p:nvGrpSpPr>
        <p:grpSpPr>
          <a:xfrm>
            <a:off x="1230083" y="300290"/>
            <a:ext cx="1137472" cy="1137472"/>
            <a:chOff x="1225584" y="366010"/>
            <a:chExt cx="1137472" cy="113747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1F7B34-A8B5-22F8-FEF8-9FF3FD07459E}"/>
                </a:ext>
              </a:extLst>
            </p:cNvPr>
            <p:cNvSpPr/>
            <p:nvPr/>
          </p:nvSpPr>
          <p:spPr>
            <a:xfrm>
              <a:off x="1225584" y="366010"/>
              <a:ext cx="1137472" cy="1137472"/>
            </a:xfrm>
            <a:prstGeom prst="ellipse">
              <a:avLst/>
            </a:prstGeom>
            <a:gradFill>
              <a:gsLst>
                <a:gs pos="43000">
                  <a:srgbClr val="C6E04B"/>
                </a:gs>
                <a:gs pos="38000">
                  <a:srgbClr val="ED7114"/>
                </a:gs>
                <a:gs pos="72000">
                  <a:srgbClr val="2C3C99"/>
                </a:gs>
                <a:gs pos="56000">
                  <a:srgbClr val="97DB89"/>
                </a:gs>
                <a:gs pos="64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DFA5B-0A71-50A3-ECBF-8FBC9F100717}"/>
                </a:ext>
              </a:extLst>
            </p:cNvPr>
            <p:cNvSpPr/>
            <p:nvPr/>
          </p:nvSpPr>
          <p:spPr>
            <a:xfrm>
              <a:off x="1500869" y="639888"/>
              <a:ext cx="595660" cy="595660"/>
            </a:xfrm>
            <a:prstGeom prst="ellipse">
              <a:avLst/>
            </a:prstGeom>
            <a:gradFill>
              <a:gsLst>
                <a:gs pos="39000">
                  <a:srgbClr val="2C3C99"/>
                </a:gs>
                <a:gs pos="53000">
                  <a:srgbClr val="C6E04B"/>
                </a:gs>
                <a:gs pos="64000">
                  <a:srgbClr val="C6E04B"/>
                </a:gs>
                <a:gs pos="7000">
                  <a:srgbClr val="2C3C99"/>
                </a:gs>
                <a:gs pos="71000">
                  <a:srgbClr val="ED7114"/>
                </a:gs>
                <a:gs pos="17000">
                  <a:srgbClr val="343FA1"/>
                </a:gs>
                <a:gs pos="12000">
                  <a:srgbClr val="969A6A"/>
                </a:gs>
                <a:gs pos="0">
                  <a:srgbClr val="2C3C99"/>
                </a:gs>
                <a:gs pos="48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4926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59</cp:revision>
  <dcterms:created xsi:type="dcterms:W3CDTF">2024-05-31T06:47:57Z</dcterms:created>
  <dcterms:modified xsi:type="dcterms:W3CDTF">2024-09-17T11:01:00Z</dcterms:modified>
</cp:coreProperties>
</file>