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766"/>
    <a:srgbClr val="7CB78A"/>
    <a:srgbClr val="E72F5F"/>
    <a:srgbClr val="0065CC"/>
    <a:srgbClr val="DFD9FF"/>
    <a:srgbClr val="04033D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7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026" name="Picture 2" descr="ATSAS online - BioSAXS group - EMBL Hamburg">
            <a:extLst>
              <a:ext uri="{FF2B5EF4-FFF2-40B4-BE49-F238E27FC236}">
                <a16:creationId xmlns:a16="http://schemas.microsoft.com/office/drawing/2014/main" id="{C41D5E39-334D-D642-5844-A2F39647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1" y="177343"/>
            <a:ext cx="972997" cy="97299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34DD9-2F13-C41A-C7A6-7329FC4784C1}"/>
              </a:ext>
            </a:extLst>
          </p:cNvPr>
          <p:cNvSpPr txBox="1"/>
          <p:nvPr/>
        </p:nvSpPr>
        <p:spPr>
          <a:xfrm>
            <a:off x="1518199" y="479176"/>
            <a:ext cx="2716834" cy="703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ATSAS discussion forum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biosaxs</a:t>
            </a:r>
            <a:r>
              <a:rPr lang="en-US" sz="1600" dirty="0">
                <a:solidFill>
                  <a:schemeClr val="bg1"/>
                </a:solidFill>
              </a:rPr>
              <a:t>-com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cat with a white circle in the background&#10;&#10;Description automatically generated">
            <a:extLst>
              <a:ext uri="{FF2B5EF4-FFF2-40B4-BE49-F238E27FC236}">
                <a16:creationId xmlns:a16="http://schemas.microsoft.com/office/drawing/2014/main" id="{061058F1-FE26-3B9D-8BA1-9C029B8B6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326" y="891303"/>
            <a:ext cx="209344" cy="2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30</cp:revision>
  <dcterms:created xsi:type="dcterms:W3CDTF">2024-06-19T13:58:35Z</dcterms:created>
  <dcterms:modified xsi:type="dcterms:W3CDTF">2024-11-25T10:39:35Z</dcterms:modified>
</cp:coreProperties>
</file>