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9FF"/>
    <a:srgbClr val="04033D"/>
    <a:srgbClr val="45FBEC"/>
    <a:srgbClr val="46D5ED"/>
    <a:srgbClr val="45F71A"/>
    <a:srgbClr val="25D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5" d="100"/>
          <a:sy n="165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text on a green and red background&#10;&#10;Description automatically generated">
            <a:extLst>
              <a:ext uri="{FF2B5EF4-FFF2-40B4-BE49-F238E27FC236}">
                <a16:creationId xmlns:a16="http://schemas.microsoft.com/office/drawing/2014/main" id="{C84E1DE6-81FD-FA48-40B9-88F7223E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8" b="80769"/>
          <a:stretch/>
        </p:blipFill>
        <p:spPr>
          <a:xfrm>
            <a:off x="0" y="-8570562"/>
            <a:ext cx="5040313" cy="2611464"/>
          </a:xfrm>
          <a:prstGeom prst="rect">
            <a:avLst/>
          </a:prstGeom>
        </p:spPr>
      </p:pic>
      <p:pic>
        <p:nvPicPr>
          <p:cNvPr id="3" name="Picture 2" descr="A blue and yellow background with white text&#10;&#10;Description automatically generated">
            <a:extLst>
              <a:ext uri="{FF2B5EF4-FFF2-40B4-BE49-F238E27FC236}">
                <a16:creationId xmlns:a16="http://schemas.microsoft.com/office/drawing/2014/main" id="{EC64A1FA-4509-84B8-2F8C-7310D64B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3" t="3320" b="2612"/>
          <a:stretch/>
        </p:blipFill>
        <p:spPr>
          <a:xfrm>
            <a:off x="2341926" y="0"/>
            <a:ext cx="2100021" cy="1976034"/>
          </a:xfrm>
          <a:prstGeom prst="rect">
            <a:avLst/>
          </a:prstGeom>
        </p:spPr>
      </p:pic>
      <p:pic>
        <p:nvPicPr>
          <p:cNvPr id="4" name="Picture 3" descr="A blue and yellow background with white text&#10;&#10;Description automatically generated">
            <a:extLst>
              <a:ext uri="{FF2B5EF4-FFF2-40B4-BE49-F238E27FC236}">
                <a16:creationId xmlns:a16="http://schemas.microsoft.com/office/drawing/2014/main" id="{394CFC62-2675-EE53-A543-E0175DAA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75" t="9384" r="59136" b="77741"/>
          <a:stretch/>
        </p:blipFill>
        <p:spPr>
          <a:xfrm>
            <a:off x="598366" y="759416"/>
            <a:ext cx="1286359" cy="457201"/>
          </a:xfrm>
          <a:prstGeom prst="rect">
            <a:avLst/>
          </a:prstGeom>
        </p:spPr>
      </p:pic>
      <p:pic>
        <p:nvPicPr>
          <p:cNvPr id="6" name="Picture 5" descr="A blue background with white dots&#10;&#10;Description automatically generated with medium confidence">
            <a:extLst>
              <a:ext uri="{FF2B5EF4-FFF2-40B4-BE49-F238E27FC236}">
                <a16:creationId xmlns:a16="http://schemas.microsoft.com/office/drawing/2014/main" id="{6A9D795B-AABA-F325-9DE7-59FE89DA1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735" y="108488"/>
            <a:ext cx="766264" cy="325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E0C6FB-FC8E-A5BD-ACF1-43397728A914}"/>
              </a:ext>
            </a:extLst>
          </p:cNvPr>
          <p:cNvSpPr txBox="1"/>
          <p:nvPr/>
        </p:nvSpPr>
        <p:spPr>
          <a:xfrm>
            <a:off x="519193" y="1359465"/>
            <a:ext cx="167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DFD9FF"/>
                </a:solidFill>
              </a:rPr>
              <a:t>Guides &amp; Tutorials</a:t>
            </a:r>
          </a:p>
        </p:txBody>
      </p:sp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12</cp:revision>
  <dcterms:created xsi:type="dcterms:W3CDTF">2024-06-19T13:58:35Z</dcterms:created>
  <dcterms:modified xsi:type="dcterms:W3CDTF">2024-11-25T09:53:01Z</dcterms:modified>
</cp:coreProperties>
</file>