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B78A"/>
    <a:srgbClr val="E72F5F"/>
    <a:srgbClr val="0065CC"/>
    <a:srgbClr val="DFD9FF"/>
    <a:srgbClr val="04033D"/>
    <a:srgbClr val="45FBEC"/>
    <a:srgbClr val="46D5ED"/>
    <a:srgbClr val="45F71A"/>
    <a:srgbClr val="25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5" d="100"/>
          <a:sy n="165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chemeClr val="bg1"/>
            </a:gs>
            <a:gs pos="11000">
              <a:schemeClr val="bg1"/>
            </a:gs>
            <a:gs pos="87000">
              <a:srgbClr val="7CB78A"/>
            </a:gs>
            <a:gs pos="0">
              <a:srgbClr val="7CB78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C84E1DE6-81FD-FA48-40B9-88F7223E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8" b="80769"/>
          <a:stretch/>
        </p:blipFill>
        <p:spPr>
          <a:xfrm>
            <a:off x="0" y="-8570562"/>
            <a:ext cx="5040313" cy="2611464"/>
          </a:xfrm>
          <a:prstGeom prst="rect">
            <a:avLst/>
          </a:prstGeom>
        </p:spPr>
      </p:pic>
      <p:pic>
        <p:nvPicPr>
          <p:cNvPr id="3" name="Picture 2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D21E0694-F2CE-01CC-5EDC-AE05ACF58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289"/>
          <a:stretch/>
        </p:blipFill>
        <p:spPr>
          <a:xfrm>
            <a:off x="459428" y="584402"/>
            <a:ext cx="4321800" cy="12004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0880C1-023C-7F8E-89B3-F291CF73EA0A}"/>
              </a:ext>
            </a:extLst>
          </p:cNvPr>
          <p:cNvSpPr txBox="1"/>
          <p:nvPr/>
        </p:nvSpPr>
        <p:spPr>
          <a:xfrm>
            <a:off x="100736" y="0"/>
            <a:ext cx="504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BioSAXS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23</cp:revision>
  <dcterms:created xsi:type="dcterms:W3CDTF">2024-06-19T13:58:35Z</dcterms:created>
  <dcterms:modified xsi:type="dcterms:W3CDTF">2024-11-25T10:30:25Z</dcterms:modified>
</cp:coreProperties>
</file>