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CC"/>
    <a:srgbClr val="DFD9FF"/>
    <a:srgbClr val="04033D"/>
    <a:srgbClr val="45FBEC"/>
    <a:srgbClr val="46D5ED"/>
    <a:srgbClr val="45F71A"/>
    <a:srgbClr val="25D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bg1"/>
            </a:gs>
            <a:gs pos="11000">
              <a:schemeClr val="bg1"/>
            </a:gs>
            <a:gs pos="45000">
              <a:srgbClr val="0065CC"/>
            </a:gs>
            <a:gs pos="0">
              <a:srgbClr val="0065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A6FD13-B1B0-936F-E728-7C54ED616BD1}"/>
              </a:ext>
            </a:extLst>
          </p:cNvPr>
          <p:cNvSpPr txBox="1"/>
          <p:nvPr/>
        </p:nvSpPr>
        <p:spPr>
          <a:xfrm>
            <a:off x="409065" y="728421"/>
            <a:ext cx="422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FF0000"/>
                </a:solidFill>
                <a:latin typeface="Helvetica" pitchFamily="2" charset="0"/>
              </a:rPr>
              <a:t>BioXTAS</a:t>
            </a:r>
            <a:r>
              <a:rPr lang="en-US" sz="2800" b="1" i="1" dirty="0">
                <a:solidFill>
                  <a:srgbClr val="FF0000"/>
                </a:solidFill>
                <a:latin typeface="Helvetica" pitchFamily="2" charset="0"/>
              </a:rPr>
              <a:t> RAW Tutorials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16</cp:revision>
  <dcterms:created xsi:type="dcterms:W3CDTF">2024-06-19T13:58:35Z</dcterms:created>
  <dcterms:modified xsi:type="dcterms:W3CDTF">2024-11-25T10:07:08Z</dcterms:modified>
</cp:coreProperties>
</file>