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040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65" d="100"/>
          <a:sy n="165" d="100"/>
        </p:scale>
        <p:origin x="2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3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6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0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E612F-6C02-BD47-BECC-30B259822E02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973F48AD-7ED8-84F4-B5F7-AAA082763351}"/>
              </a:ext>
            </a:extLst>
          </p:cNvPr>
          <p:cNvSpPr/>
          <p:nvPr/>
        </p:nvSpPr>
        <p:spPr>
          <a:xfrm>
            <a:off x="160017" y="485552"/>
            <a:ext cx="4720281" cy="4069208"/>
          </a:xfrm>
          <a:prstGeom prst="hexagon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6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Haahr Larsen</cp:lastModifiedBy>
  <cp:revision>1</cp:revision>
  <dcterms:created xsi:type="dcterms:W3CDTF">2024-06-19T13:58:35Z</dcterms:created>
  <dcterms:modified xsi:type="dcterms:W3CDTF">2024-06-19T21:06:39Z</dcterms:modified>
</cp:coreProperties>
</file>