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239"/>
    <a:srgbClr val="934031"/>
    <a:srgbClr val="D9BEAB"/>
    <a:srgbClr val="5C2821"/>
    <a:srgbClr val="7CB78A"/>
    <a:srgbClr val="E72F5F"/>
    <a:srgbClr val="0065CC"/>
    <a:srgbClr val="DFD9FF"/>
    <a:srgbClr val="04033D"/>
    <a:srgbClr val="45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BE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inting of a person sitting on a ledge&#10;&#10;Description automatically generated">
            <a:extLst>
              <a:ext uri="{FF2B5EF4-FFF2-40B4-BE49-F238E27FC236}">
                <a16:creationId xmlns:a16="http://schemas.microsoft.com/office/drawing/2014/main" id="{1DE7EDAF-E46D-7EDC-AF4C-27D33A00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557939"/>
            <a:ext cx="5040313" cy="5111806"/>
          </a:xfrm>
          <a:prstGeom prst="rect">
            <a:avLst/>
          </a:prstGeom>
        </p:spPr>
      </p:pic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880C1-023C-7F8E-89B3-F291CF73EA0A}"/>
              </a:ext>
            </a:extLst>
          </p:cNvPr>
          <p:cNvSpPr txBox="1"/>
          <p:nvPr/>
        </p:nvSpPr>
        <p:spPr>
          <a:xfrm>
            <a:off x="-1" y="34719"/>
            <a:ext cx="504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5C2821"/>
                </a:solidFill>
              </a:rPr>
              <a:t>BioSAXS@SIBYLS</a:t>
            </a:r>
            <a:endParaRPr lang="en-US" b="1" dirty="0">
              <a:solidFill>
                <a:srgbClr val="5C28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24</cp:revision>
  <dcterms:created xsi:type="dcterms:W3CDTF">2024-06-19T13:58:35Z</dcterms:created>
  <dcterms:modified xsi:type="dcterms:W3CDTF">2024-12-02T10:00:48Z</dcterms:modified>
</cp:coreProperties>
</file>