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96" d="100"/>
          <a:sy n="196" d="100"/>
        </p:scale>
        <p:origin x="10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DF4B87-FF2C-D4AC-11CF-08AAE97173B4}"/>
              </a:ext>
            </a:extLst>
          </p:cNvPr>
          <p:cNvSpPr/>
          <p:nvPr/>
        </p:nvSpPr>
        <p:spPr>
          <a:xfrm rot="1878909">
            <a:off x="3500788" y="374967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3E826D-99D5-5805-9F7D-BBE2A9316694}"/>
              </a:ext>
            </a:extLst>
          </p:cNvPr>
          <p:cNvSpPr/>
          <p:nvPr/>
        </p:nvSpPr>
        <p:spPr>
          <a:xfrm rot="19641337">
            <a:off x="1193314" y="2011923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308F61-9671-79D6-1134-D3B952172AC1}"/>
              </a:ext>
            </a:extLst>
          </p:cNvPr>
          <p:cNvSpPr/>
          <p:nvPr/>
        </p:nvSpPr>
        <p:spPr>
          <a:xfrm rot="3048274">
            <a:off x="1539351" y="558495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52605-19A3-F675-B607-A4FD98CFD34E}"/>
              </a:ext>
            </a:extLst>
          </p:cNvPr>
          <p:cNvSpPr/>
          <p:nvPr/>
        </p:nvSpPr>
        <p:spPr>
          <a:xfrm rot="5760833">
            <a:off x="2640369" y="1749124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308F64-C4F0-E9F0-6551-1F4670D7CA54}"/>
              </a:ext>
            </a:extLst>
          </p:cNvPr>
          <p:cNvSpPr/>
          <p:nvPr/>
        </p:nvSpPr>
        <p:spPr>
          <a:xfrm rot="8823338">
            <a:off x="3502733" y="2811434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EE37F9-3492-590F-E0DF-3442B0039D57}"/>
              </a:ext>
            </a:extLst>
          </p:cNvPr>
          <p:cNvSpPr/>
          <p:nvPr/>
        </p:nvSpPr>
        <p:spPr>
          <a:xfrm rot="13695041">
            <a:off x="2148221" y="3370033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61193B-4108-154C-3217-1BDE7611430D}"/>
              </a:ext>
            </a:extLst>
          </p:cNvPr>
          <p:cNvSpPr/>
          <p:nvPr/>
        </p:nvSpPr>
        <p:spPr>
          <a:xfrm rot="20603699">
            <a:off x="420734" y="3260334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0CD764-2EAF-919F-1E08-48F3B211A2AD}"/>
              </a:ext>
            </a:extLst>
          </p:cNvPr>
          <p:cNvSpPr/>
          <p:nvPr/>
        </p:nvSpPr>
        <p:spPr>
          <a:xfrm rot="17212060">
            <a:off x="124396" y="1091294"/>
            <a:ext cx="1256816" cy="627681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27603"/>
          </a:effectLst>
          <a:scene3d>
            <a:camera prst="orthographicFront"/>
            <a:lightRig rig="threePt" dir="t"/>
          </a:scene3d>
          <a:sp3d>
            <a:bevelT w="323850" h="88900"/>
            <a:bevelB w="32385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53A0E-E89F-4762-DD1A-918D2699B1A9}"/>
              </a:ext>
            </a:extLst>
          </p:cNvPr>
          <p:cNvCxnSpPr>
            <a:cxnSpLocks/>
          </p:cNvCxnSpPr>
          <p:nvPr/>
        </p:nvCxnSpPr>
        <p:spPr>
          <a:xfrm>
            <a:off x="4440861" y="1169409"/>
            <a:ext cx="22599" cy="662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04875-5D69-84D4-0E31-4C01279475EE}"/>
              </a:ext>
            </a:extLst>
          </p:cNvPr>
          <p:cNvCxnSpPr>
            <a:cxnSpLocks/>
          </p:cNvCxnSpPr>
          <p:nvPr/>
        </p:nvCxnSpPr>
        <p:spPr>
          <a:xfrm flipH="1" flipV="1">
            <a:off x="4463460" y="1888864"/>
            <a:ext cx="35515" cy="7082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96D806-E9AA-8E60-CD3E-FA15A23AE14E}"/>
              </a:ext>
            </a:extLst>
          </p:cNvPr>
          <p:cNvGrpSpPr/>
          <p:nvPr/>
        </p:nvGrpSpPr>
        <p:grpSpPr>
          <a:xfrm rot="19611639">
            <a:off x="3944407" y="1584165"/>
            <a:ext cx="92658" cy="1141896"/>
            <a:chOff x="2750004" y="1314795"/>
            <a:chExt cx="58114" cy="142774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460C95-9F37-ECB5-D3B6-D718BFEB6A3F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1A296C-5614-2FAB-C237-EA5B8A233B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736C3C-BAB9-2051-1B55-EDB822AC2106}"/>
              </a:ext>
            </a:extLst>
          </p:cNvPr>
          <p:cNvGrpSpPr/>
          <p:nvPr/>
        </p:nvGrpSpPr>
        <p:grpSpPr>
          <a:xfrm rot="1516586">
            <a:off x="3444752" y="734976"/>
            <a:ext cx="56369" cy="694673"/>
            <a:chOff x="2750004" y="1314795"/>
            <a:chExt cx="58114" cy="142774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3282EE-7F1E-E564-A5E8-93D3EB3AD7B2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6ADF753-D0C4-62B4-F1EF-9F6A908B3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DAC9DC-59D4-2825-1DC1-33200CEBE587}"/>
              </a:ext>
            </a:extLst>
          </p:cNvPr>
          <p:cNvGrpSpPr/>
          <p:nvPr/>
        </p:nvGrpSpPr>
        <p:grpSpPr>
          <a:xfrm rot="3904271">
            <a:off x="2668895" y="1457859"/>
            <a:ext cx="56369" cy="694673"/>
            <a:chOff x="2750004" y="1314795"/>
            <a:chExt cx="58114" cy="142774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41ADB1-A5AA-EEE7-8D24-12A8574697A4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4B3B4F-1A31-0D9C-625A-F7CFBBA5C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AFBAF8-6C87-E502-B768-D3C981085D91}"/>
              </a:ext>
            </a:extLst>
          </p:cNvPr>
          <p:cNvGrpSpPr/>
          <p:nvPr/>
        </p:nvGrpSpPr>
        <p:grpSpPr>
          <a:xfrm rot="18653427">
            <a:off x="2882841" y="1028274"/>
            <a:ext cx="45719" cy="563426"/>
            <a:chOff x="2750004" y="1314795"/>
            <a:chExt cx="58114" cy="142774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DA8F886-B6A0-D79F-9C08-959B28187FE3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FEEA08-57B1-FB5E-25A6-219406F6A9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240B26-FDA4-09B6-3034-411F31698F67}"/>
              </a:ext>
            </a:extLst>
          </p:cNvPr>
          <p:cNvGrpSpPr/>
          <p:nvPr/>
        </p:nvGrpSpPr>
        <p:grpSpPr>
          <a:xfrm rot="16200000">
            <a:off x="3148923" y="2932796"/>
            <a:ext cx="45719" cy="563426"/>
            <a:chOff x="2750004" y="1314795"/>
            <a:chExt cx="58114" cy="1427741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83FF74-0858-D9DD-86D9-CD9A876725F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C826B2-5690-9959-FA85-9FE42E9AC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637A9B-A5FA-9FFA-DA40-A711195003BC}"/>
              </a:ext>
            </a:extLst>
          </p:cNvPr>
          <p:cNvGrpSpPr/>
          <p:nvPr/>
        </p:nvGrpSpPr>
        <p:grpSpPr>
          <a:xfrm rot="10096266">
            <a:off x="2433053" y="2467328"/>
            <a:ext cx="45719" cy="563426"/>
            <a:chOff x="2750004" y="1314795"/>
            <a:chExt cx="58114" cy="1427741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4F3F383-2573-F5AF-7DE1-D69009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0E91D3-C97C-C1D4-F5F8-DC9028F58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D4649E-9F33-38CA-65A3-F5F096ECDC74}"/>
              </a:ext>
            </a:extLst>
          </p:cNvPr>
          <p:cNvGrpSpPr/>
          <p:nvPr/>
        </p:nvGrpSpPr>
        <p:grpSpPr>
          <a:xfrm rot="5651949">
            <a:off x="1946749" y="2999082"/>
            <a:ext cx="45719" cy="563426"/>
            <a:chOff x="2750004" y="1314795"/>
            <a:chExt cx="58114" cy="142774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BF9978-D67B-DD18-4429-6AA34A5D0BD9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E57C7E-2F77-6D6A-B619-79F6829FBF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B6058E-AFA0-5044-FDF9-AFDDBB61879D}"/>
              </a:ext>
            </a:extLst>
          </p:cNvPr>
          <p:cNvGrpSpPr/>
          <p:nvPr/>
        </p:nvGrpSpPr>
        <p:grpSpPr>
          <a:xfrm rot="4332140">
            <a:off x="1324671" y="430984"/>
            <a:ext cx="45719" cy="563426"/>
            <a:chOff x="2750004" y="1314795"/>
            <a:chExt cx="58114" cy="142774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75DA75-4A86-EC65-727B-59559443E140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D5E83E1-2326-ADF9-3B12-81AA71E4E3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16CCB1-4953-B736-7C20-125E810D1634}"/>
              </a:ext>
            </a:extLst>
          </p:cNvPr>
          <p:cNvGrpSpPr/>
          <p:nvPr/>
        </p:nvGrpSpPr>
        <p:grpSpPr>
          <a:xfrm rot="8453083">
            <a:off x="942747" y="1978907"/>
            <a:ext cx="45719" cy="563426"/>
            <a:chOff x="2750004" y="1314795"/>
            <a:chExt cx="58114" cy="142774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6BA2B71-7259-DB57-DA37-E50C1438321F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436931-576D-66BB-56C6-D64DE54AB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AE33E1-D7E5-68CF-69A4-1C75C4A2C360}"/>
              </a:ext>
            </a:extLst>
          </p:cNvPr>
          <p:cNvGrpSpPr/>
          <p:nvPr/>
        </p:nvGrpSpPr>
        <p:grpSpPr>
          <a:xfrm rot="10800000">
            <a:off x="459659" y="2029026"/>
            <a:ext cx="100684" cy="1240797"/>
            <a:chOff x="2750004" y="1314795"/>
            <a:chExt cx="58114" cy="142774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305D522-4C08-4B65-ECD8-936B652A1098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819E03A-A9B7-AF8E-7140-67EF82F5BD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2CDF48-CC45-0EC4-CD90-615B78DE6D62}"/>
              </a:ext>
            </a:extLst>
          </p:cNvPr>
          <p:cNvGrpSpPr/>
          <p:nvPr/>
        </p:nvGrpSpPr>
        <p:grpSpPr>
          <a:xfrm rot="13799890">
            <a:off x="1386444" y="2875435"/>
            <a:ext cx="201137" cy="230574"/>
            <a:chOff x="2750004" y="1314795"/>
            <a:chExt cx="58114" cy="14277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2D34D0-BCF3-7A0C-4309-74247FB21BFB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6ADC54F-E804-20AC-2717-B050E7698D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F01BED-59B4-5FB8-5C9F-E69EAAE7E133}"/>
              </a:ext>
            </a:extLst>
          </p:cNvPr>
          <p:cNvGrpSpPr/>
          <p:nvPr/>
        </p:nvGrpSpPr>
        <p:grpSpPr>
          <a:xfrm rot="1113944">
            <a:off x="1422740" y="763284"/>
            <a:ext cx="121697" cy="1499766"/>
            <a:chOff x="2750004" y="1314795"/>
            <a:chExt cx="58114" cy="142774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3AE06C9-82F7-0168-9B7F-1C94101C536A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0ADB2B4-95CC-5498-92FA-277F0A4DD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0C8BAE-F9C8-CF7C-DD33-4195AE789468}"/>
              </a:ext>
            </a:extLst>
          </p:cNvPr>
          <p:cNvGrpSpPr/>
          <p:nvPr/>
        </p:nvGrpSpPr>
        <p:grpSpPr>
          <a:xfrm rot="12748777">
            <a:off x="3430637" y="3467518"/>
            <a:ext cx="45719" cy="563426"/>
            <a:chOff x="2750004" y="1314795"/>
            <a:chExt cx="58114" cy="14277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8D9BD8A-B5B9-E7E6-40D0-26775B791B58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35372D0-1E57-316B-0A9E-D071BCC783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887B552-4F0B-ECC7-9177-ACD1B5E48B93}"/>
              </a:ext>
            </a:extLst>
          </p:cNvPr>
          <p:cNvGrpSpPr/>
          <p:nvPr/>
        </p:nvGrpSpPr>
        <p:grpSpPr>
          <a:xfrm rot="5806275">
            <a:off x="1698681" y="3342186"/>
            <a:ext cx="121697" cy="1499766"/>
            <a:chOff x="2750004" y="1314795"/>
            <a:chExt cx="58114" cy="1427741"/>
          </a:xfrm>
        </p:grpSpPr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B91E5B15-BA13-9AB8-CCC1-E998A16941A5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11859FC6-2DFB-61F9-2159-4F7D4E81DA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48367777-53F3-3797-0AA8-5D35E84C455B}"/>
              </a:ext>
            </a:extLst>
          </p:cNvPr>
          <p:cNvGrpSpPr/>
          <p:nvPr/>
        </p:nvGrpSpPr>
        <p:grpSpPr>
          <a:xfrm rot="16200000">
            <a:off x="2857711" y="-191554"/>
            <a:ext cx="92658" cy="1141896"/>
            <a:chOff x="2750004" y="1314795"/>
            <a:chExt cx="58114" cy="1427741"/>
          </a:xfrm>
        </p:grpSpPr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E32C412A-2442-6347-68F2-0E86AD8AD372}"/>
                </a:ext>
              </a:extLst>
            </p:cNvPr>
            <p:cNvCxnSpPr>
              <a:cxnSpLocks/>
            </p:cNvCxnSpPr>
            <p:nvPr/>
          </p:nvCxnSpPr>
          <p:spPr>
            <a:xfrm>
              <a:off x="2750004" y="1314795"/>
              <a:ext cx="22599" cy="6625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B4F94AD0-47E5-7212-4DAA-C73D6D569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2603" y="2034250"/>
              <a:ext cx="35515" cy="7082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4</cp:revision>
  <dcterms:created xsi:type="dcterms:W3CDTF">2024-06-19T13:58:35Z</dcterms:created>
  <dcterms:modified xsi:type="dcterms:W3CDTF">2024-08-30T13:43:57Z</dcterms:modified>
</cp:coreProperties>
</file>