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98" d="100"/>
          <a:sy n="98" d="100"/>
        </p:scale>
        <p:origin x="384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post-it note with a red push pin&#10;&#10;Description automatically generated">
            <a:extLst>
              <a:ext uri="{FF2B5EF4-FFF2-40B4-BE49-F238E27FC236}">
                <a16:creationId xmlns:a16="http://schemas.microsoft.com/office/drawing/2014/main" id="{D6044B32-B4CE-0842-010E-DED355C8F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3"/>
          <a:stretch/>
        </p:blipFill>
        <p:spPr>
          <a:xfrm>
            <a:off x="-177736" y="-71673"/>
            <a:ext cx="5395784" cy="524508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45F4E0A-72C7-752D-F862-8EDB57A0F04C}"/>
              </a:ext>
            </a:extLst>
          </p:cNvPr>
          <p:cNvGrpSpPr/>
          <p:nvPr/>
        </p:nvGrpSpPr>
        <p:grpSpPr>
          <a:xfrm>
            <a:off x="461644" y="1918465"/>
            <a:ext cx="4117025" cy="1203382"/>
            <a:chOff x="12215671" y="289086"/>
            <a:chExt cx="4117025" cy="12033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7FD48B-04E7-C1EC-B23D-E06A355FA0CE}"/>
                </a:ext>
              </a:extLst>
            </p:cNvPr>
            <p:cNvSpPr txBox="1"/>
            <p:nvPr/>
          </p:nvSpPr>
          <p:spPr>
            <a:xfrm>
              <a:off x="12467727" y="846137"/>
              <a:ext cx="38649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2C3C99"/>
                  </a:solidFill>
                  <a:latin typeface="Avenir Next" panose="020B0503020202020204" pitchFamily="34" charset="0"/>
                </a:rPr>
                <a:t>Tut          </a:t>
              </a:r>
              <a:r>
                <a:rPr lang="en-GB" sz="3600" b="1" dirty="0" err="1">
                  <a:solidFill>
                    <a:srgbClr val="2C3C99"/>
                  </a:solidFill>
                  <a:latin typeface="Avenir Next" panose="020B0503020202020204" pitchFamily="34" charset="0"/>
                </a:rPr>
                <a:t>rials</a:t>
              </a:r>
              <a:r>
                <a:rPr lang="en-GB" sz="3600" b="1" dirty="0" err="1">
                  <a:solidFill>
                    <a:srgbClr val="AF0504"/>
                  </a:solidFill>
                  <a:latin typeface="Avenir Next" panose="020B0503020202020204" pitchFamily="34" charset="0"/>
                </a:rPr>
                <a:t>.org</a:t>
              </a:r>
              <a:endParaRPr lang="en-GB" sz="3600" b="1" dirty="0">
                <a:solidFill>
                  <a:srgbClr val="AF0504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DFD070-F74B-DC1C-141B-3C21A200FA19}"/>
                </a:ext>
              </a:extLst>
            </p:cNvPr>
            <p:cNvSpPr txBox="1"/>
            <p:nvPr/>
          </p:nvSpPr>
          <p:spPr>
            <a:xfrm>
              <a:off x="12215671" y="289087"/>
              <a:ext cx="1066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C00000"/>
                  </a:solidFill>
                  <a:latin typeface="Avenir Next" panose="020B0503020202020204" pitchFamily="34" charset="0"/>
                </a:rPr>
                <a:t>SAS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0BDE91-447C-D01D-73B9-A08B59527D91}"/>
                </a:ext>
              </a:extLst>
            </p:cNvPr>
            <p:cNvGrpSpPr/>
            <p:nvPr/>
          </p:nvGrpSpPr>
          <p:grpSpPr>
            <a:xfrm>
              <a:off x="13262738" y="289086"/>
              <a:ext cx="1137472" cy="1137472"/>
              <a:chOff x="1225584" y="366010"/>
              <a:chExt cx="1137472" cy="113747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121FB5-1B14-5A2E-FF38-ACE42C4C8315}"/>
                  </a:ext>
                </a:extLst>
              </p:cNvPr>
              <p:cNvSpPr/>
              <p:nvPr/>
            </p:nvSpPr>
            <p:spPr>
              <a:xfrm>
                <a:off x="1225584" y="366010"/>
                <a:ext cx="1137472" cy="1137472"/>
              </a:xfrm>
              <a:prstGeom prst="ellipse">
                <a:avLst/>
              </a:prstGeom>
              <a:gradFill>
                <a:gsLst>
                  <a:gs pos="43000">
                    <a:srgbClr val="C6E04B"/>
                  </a:gs>
                  <a:gs pos="38000">
                    <a:srgbClr val="ED7114"/>
                  </a:gs>
                  <a:gs pos="72000">
                    <a:srgbClr val="2C3C99"/>
                  </a:gs>
                  <a:gs pos="56000">
                    <a:srgbClr val="97DB89"/>
                  </a:gs>
                  <a:gs pos="64000">
                    <a:srgbClr val="67D5C6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1F4CF77-8E15-B308-45D4-FECC79F0C3E4}"/>
                  </a:ext>
                </a:extLst>
              </p:cNvPr>
              <p:cNvSpPr/>
              <p:nvPr/>
            </p:nvSpPr>
            <p:spPr>
              <a:xfrm>
                <a:off x="1500869" y="639888"/>
                <a:ext cx="595660" cy="595660"/>
              </a:xfrm>
              <a:prstGeom prst="ellipse">
                <a:avLst/>
              </a:prstGeom>
              <a:gradFill>
                <a:gsLst>
                  <a:gs pos="39000">
                    <a:srgbClr val="2C3C99"/>
                  </a:gs>
                  <a:gs pos="53000">
                    <a:srgbClr val="C6E04B"/>
                  </a:gs>
                  <a:gs pos="64000">
                    <a:srgbClr val="C6E04B"/>
                  </a:gs>
                  <a:gs pos="7000">
                    <a:srgbClr val="2C3C99"/>
                  </a:gs>
                  <a:gs pos="71000">
                    <a:srgbClr val="ED7114"/>
                  </a:gs>
                  <a:gs pos="17000">
                    <a:srgbClr val="343FA1"/>
                  </a:gs>
                  <a:gs pos="12000">
                    <a:srgbClr val="969A6A"/>
                  </a:gs>
                  <a:gs pos="0">
                    <a:srgbClr val="2C3C99"/>
                  </a:gs>
                  <a:gs pos="48000">
                    <a:srgbClr val="67D5C6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1026" name="Picture 2" descr="idea board">
            <a:extLst>
              <a:ext uri="{FF2B5EF4-FFF2-40B4-BE49-F238E27FC236}">
                <a16:creationId xmlns:a16="http://schemas.microsoft.com/office/drawing/2014/main" id="{5A587322-0A9D-147E-555F-8CF824AE4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64" b="3406"/>
          <a:stretch/>
        </p:blipFill>
        <p:spPr bwMode="auto">
          <a:xfrm>
            <a:off x="0" y="0"/>
            <a:ext cx="5040313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2</cp:revision>
  <dcterms:created xsi:type="dcterms:W3CDTF">2024-06-19T13:58:35Z</dcterms:created>
  <dcterms:modified xsi:type="dcterms:W3CDTF">2024-09-02T11:48:10Z</dcterms:modified>
</cp:coreProperties>
</file>