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51193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115"/>
    <a:srgbClr val="726D2D"/>
    <a:srgbClr val="FFF29F"/>
    <a:srgbClr val="FFE760"/>
    <a:srgbClr val="FFE268"/>
    <a:srgbClr val="8B7C3A"/>
    <a:srgbClr val="A79448"/>
    <a:srgbClr val="D0BA57"/>
    <a:srgbClr val="F8D9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69" d="100"/>
          <a:sy n="69" d="100"/>
        </p:scale>
        <p:origin x="936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824885"/>
            <a:ext cx="11339513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2647331"/>
            <a:ext cx="11339513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94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0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268350"/>
            <a:ext cx="3260110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268350"/>
            <a:ext cx="9591338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94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10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1256579"/>
            <a:ext cx="13040439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3373044"/>
            <a:ext cx="13040439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82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07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1341750"/>
            <a:ext cx="6425724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1341750"/>
            <a:ext cx="6425724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58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268350"/>
            <a:ext cx="13040439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1235577"/>
            <a:ext cx="639619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1841114"/>
            <a:ext cx="6396193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1235577"/>
            <a:ext cx="642769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1841114"/>
            <a:ext cx="6427693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04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94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1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336021"/>
            <a:ext cx="4876383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725712"/>
            <a:ext cx="7654171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1512094"/>
            <a:ext cx="4876383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67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336021"/>
            <a:ext cx="4876383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725712"/>
            <a:ext cx="7654171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1512094"/>
            <a:ext cx="4876383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55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268350"/>
            <a:ext cx="13040439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1341750"/>
            <a:ext cx="13040439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4671624"/>
            <a:ext cx="340185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4671624"/>
            <a:ext cx="510278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4671624"/>
            <a:ext cx="340185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62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yellow post-it note with a red push pin&#10;&#10;Description automatically generated">
            <a:extLst>
              <a:ext uri="{FF2B5EF4-FFF2-40B4-BE49-F238E27FC236}">
                <a16:creationId xmlns:a16="http://schemas.microsoft.com/office/drawing/2014/main" id="{D6044B32-B4CE-0842-010E-DED355C8F7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3"/>
          <a:stretch/>
        </p:blipFill>
        <p:spPr>
          <a:xfrm>
            <a:off x="10470103" y="13034727"/>
            <a:ext cx="5395784" cy="524508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45F4E0A-72C7-752D-F862-8EDB57A0F04C}"/>
              </a:ext>
            </a:extLst>
          </p:cNvPr>
          <p:cNvGrpSpPr/>
          <p:nvPr/>
        </p:nvGrpSpPr>
        <p:grpSpPr>
          <a:xfrm>
            <a:off x="11109484" y="15024865"/>
            <a:ext cx="4117025" cy="1203382"/>
            <a:chOff x="12215671" y="289086"/>
            <a:chExt cx="4117025" cy="12033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7FD48B-04E7-C1EC-B23D-E06A355FA0CE}"/>
                </a:ext>
              </a:extLst>
            </p:cNvPr>
            <p:cNvSpPr txBox="1"/>
            <p:nvPr/>
          </p:nvSpPr>
          <p:spPr>
            <a:xfrm>
              <a:off x="12467727" y="846137"/>
              <a:ext cx="386496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2C3C99"/>
                  </a:solidFill>
                  <a:latin typeface="Avenir Next" panose="020B0503020202020204" pitchFamily="34" charset="0"/>
                </a:rPr>
                <a:t>Tut          </a:t>
              </a:r>
              <a:r>
                <a:rPr lang="en-GB" sz="3600" b="1" dirty="0" err="1">
                  <a:solidFill>
                    <a:srgbClr val="2C3C99"/>
                  </a:solidFill>
                  <a:latin typeface="Avenir Next" panose="020B0503020202020204" pitchFamily="34" charset="0"/>
                </a:rPr>
                <a:t>rials</a:t>
              </a:r>
              <a:r>
                <a:rPr lang="en-GB" sz="3600" b="1" dirty="0" err="1">
                  <a:solidFill>
                    <a:srgbClr val="AF0504"/>
                  </a:solidFill>
                  <a:latin typeface="Avenir Next" panose="020B0503020202020204" pitchFamily="34" charset="0"/>
                </a:rPr>
                <a:t>.org</a:t>
              </a:r>
              <a:endParaRPr lang="en-GB" sz="3600" b="1" dirty="0">
                <a:solidFill>
                  <a:srgbClr val="AF0504"/>
                </a:solidFill>
                <a:latin typeface="Avenir Next" panose="020B0503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DFD070-F74B-DC1C-141B-3C21A200FA19}"/>
                </a:ext>
              </a:extLst>
            </p:cNvPr>
            <p:cNvSpPr txBox="1"/>
            <p:nvPr/>
          </p:nvSpPr>
          <p:spPr>
            <a:xfrm>
              <a:off x="12215671" y="289087"/>
              <a:ext cx="10663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C00000"/>
                  </a:solidFill>
                  <a:latin typeface="Avenir Next" panose="020B0503020202020204" pitchFamily="34" charset="0"/>
                </a:rPr>
                <a:t>SAS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50BDE91-447C-D01D-73B9-A08B59527D91}"/>
                </a:ext>
              </a:extLst>
            </p:cNvPr>
            <p:cNvGrpSpPr/>
            <p:nvPr/>
          </p:nvGrpSpPr>
          <p:grpSpPr>
            <a:xfrm>
              <a:off x="13262738" y="289086"/>
              <a:ext cx="1137472" cy="1137472"/>
              <a:chOff x="1225584" y="366010"/>
              <a:chExt cx="1137472" cy="1137472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5121FB5-1B14-5A2E-FF38-ACE42C4C8315}"/>
                  </a:ext>
                </a:extLst>
              </p:cNvPr>
              <p:cNvSpPr/>
              <p:nvPr/>
            </p:nvSpPr>
            <p:spPr>
              <a:xfrm>
                <a:off x="1225584" y="366010"/>
                <a:ext cx="1137472" cy="1137472"/>
              </a:xfrm>
              <a:prstGeom prst="ellipse">
                <a:avLst/>
              </a:prstGeom>
              <a:gradFill>
                <a:gsLst>
                  <a:gs pos="43000">
                    <a:srgbClr val="C6E04B"/>
                  </a:gs>
                  <a:gs pos="38000">
                    <a:srgbClr val="ED7114"/>
                  </a:gs>
                  <a:gs pos="72000">
                    <a:srgbClr val="2C3C99"/>
                  </a:gs>
                  <a:gs pos="56000">
                    <a:srgbClr val="97DB89"/>
                  </a:gs>
                  <a:gs pos="64000">
                    <a:srgbClr val="67D5C6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1F4CF77-8E15-B308-45D4-FECC79F0C3E4}"/>
                  </a:ext>
                </a:extLst>
              </p:cNvPr>
              <p:cNvSpPr/>
              <p:nvPr/>
            </p:nvSpPr>
            <p:spPr>
              <a:xfrm>
                <a:off x="1500869" y="639888"/>
                <a:ext cx="595660" cy="595660"/>
              </a:xfrm>
              <a:prstGeom prst="ellipse">
                <a:avLst/>
              </a:prstGeom>
              <a:gradFill>
                <a:gsLst>
                  <a:gs pos="39000">
                    <a:srgbClr val="2C3C99"/>
                  </a:gs>
                  <a:gs pos="53000">
                    <a:srgbClr val="C6E04B"/>
                  </a:gs>
                  <a:gs pos="64000">
                    <a:srgbClr val="C6E04B"/>
                  </a:gs>
                  <a:gs pos="7000">
                    <a:srgbClr val="2C3C99"/>
                  </a:gs>
                  <a:gs pos="71000">
                    <a:srgbClr val="ED7114"/>
                  </a:gs>
                  <a:gs pos="17000">
                    <a:srgbClr val="343FA1"/>
                  </a:gs>
                  <a:gs pos="12000">
                    <a:srgbClr val="969A6A"/>
                  </a:gs>
                  <a:gs pos="0">
                    <a:srgbClr val="2C3C99"/>
                  </a:gs>
                  <a:gs pos="48000">
                    <a:srgbClr val="67D5C6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</p:grpSp>
      </p:grpSp>
      <p:pic>
        <p:nvPicPr>
          <p:cNvPr id="5" name="Picture 4" descr="A close-up of a cork board&#10;&#10;Description automatically generated">
            <a:extLst>
              <a:ext uri="{FF2B5EF4-FFF2-40B4-BE49-F238E27FC236}">
                <a16:creationId xmlns:a16="http://schemas.microsoft.com/office/drawing/2014/main" id="{E2CE3249-5235-80C2-1F40-80888EC6EB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472" b="30214"/>
          <a:stretch/>
        </p:blipFill>
        <p:spPr>
          <a:xfrm>
            <a:off x="-155572" y="12632"/>
            <a:ext cx="15430493" cy="5040313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84C43962-F8D8-A020-5830-D0DC1819E135}"/>
              </a:ext>
            </a:extLst>
          </p:cNvPr>
          <p:cNvGrpSpPr/>
          <p:nvPr/>
        </p:nvGrpSpPr>
        <p:grpSpPr>
          <a:xfrm>
            <a:off x="1334098" y="5745703"/>
            <a:ext cx="4049058" cy="4110170"/>
            <a:chOff x="2266428" y="398693"/>
            <a:chExt cx="4049058" cy="4110170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3A1DD0F-7D49-DE18-F638-3E42434B9F7A}"/>
                </a:ext>
              </a:extLst>
            </p:cNvPr>
            <p:cNvSpPr/>
            <p:nvPr/>
          </p:nvSpPr>
          <p:spPr>
            <a:xfrm rot="3606267">
              <a:off x="2400351" y="625914"/>
              <a:ext cx="3749026" cy="4016871"/>
            </a:xfrm>
            <a:custGeom>
              <a:avLst/>
              <a:gdLst>
                <a:gd name="connsiteX0" fmla="*/ 0 w 3749026"/>
                <a:gd name="connsiteY0" fmla="*/ 2357350 h 4016871"/>
                <a:gd name="connsiteX1" fmla="*/ 1659522 w 3749026"/>
                <a:gd name="connsiteY1" fmla="*/ 0 h 4016871"/>
                <a:gd name="connsiteX2" fmla="*/ 3749026 w 3749026"/>
                <a:gd name="connsiteY2" fmla="*/ 1470963 h 4016871"/>
                <a:gd name="connsiteX3" fmla="*/ 3749026 w 3749026"/>
                <a:gd name="connsiteY3" fmla="*/ 2039997 h 4016871"/>
                <a:gd name="connsiteX4" fmla="*/ 2357350 w 3749026"/>
                <a:gd name="connsiteY4" fmla="*/ 4016871 h 4016871"/>
                <a:gd name="connsiteX5" fmla="*/ 0 w 3749026"/>
                <a:gd name="connsiteY5" fmla="*/ 2357350 h 4016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9026" h="4016871">
                  <a:moveTo>
                    <a:pt x="0" y="2357350"/>
                  </a:moveTo>
                  <a:lnTo>
                    <a:pt x="1659522" y="0"/>
                  </a:lnTo>
                  <a:lnTo>
                    <a:pt x="3749026" y="1470963"/>
                  </a:lnTo>
                  <a:lnTo>
                    <a:pt x="3749026" y="2039997"/>
                  </a:lnTo>
                  <a:lnTo>
                    <a:pt x="2357350" y="4016871"/>
                  </a:lnTo>
                  <a:lnTo>
                    <a:pt x="0" y="2357350"/>
                  </a:lnTo>
                  <a:close/>
                </a:path>
              </a:pathLst>
            </a:custGeom>
            <a:solidFill>
              <a:srgbClr val="8B7C3A">
                <a:alpha val="67059"/>
              </a:srgbClr>
            </a:solidFill>
            <a:ln>
              <a:noFill/>
            </a:ln>
            <a:effectLst>
              <a:softEdge rad="79299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85C45471-210F-CB10-F963-32475CE3C738}"/>
                </a:ext>
              </a:extLst>
            </p:cNvPr>
            <p:cNvSpPr/>
            <p:nvPr/>
          </p:nvSpPr>
          <p:spPr>
            <a:xfrm rot="3318130">
              <a:off x="2960411" y="792643"/>
              <a:ext cx="3749026" cy="2961125"/>
            </a:xfrm>
            <a:custGeom>
              <a:avLst/>
              <a:gdLst>
                <a:gd name="connsiteX0" fmla="*/ 0 w 3749026"/>
                <a:gd name="connsiteY0" fmla="*/ 2357350 h 2961125"/>
                <a:gd name="connsiteX1" fmla="*/ 1659522 w 3749026"/>
                <a:gd name="connsiteY1" fmla="*/ 0 h 2961125"/>
                <a:gd name="connsiteX2" fmla="*/ 3749026 w 3749026"/>
                <a:gd name="connsiteY2" fmla="*/ 1470963 h 2961125"/>
                <a:gd name="connsiteX3" fmla="*/ 3749026 w 3749026"/>
                <a:gd name="connsiteY3" fmla="*/ 2039997 h 2961125"/>
                <a:gd name="connsiteX4" fmla="*/ 3649850 w 3749026"/>
                <a:gd name="connsiteY4" fmla="*/ 2180876 h 2961125"/>
                <a:gd name="connsiteX5" fmla="*/ 857663 w 3749026"/>
                <a:gd name="connsiteY5" fmla="*/ 2961125 h 296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9026" h="2961125">
                  <a:moveTo>
                    <a:pt x="0" y="2357350"/>
                  </a:moveTo>
                  <a:lnTo>
                    <a:pt x="1659522" y="0"/>
                  </a:lnTo>
                  <a:lnTo>
                    <a:pt x="3749026" y="1470963"/>
                  </a:lnTo>
                  <a:lnTo>
                    <a:pt x="3749026" y="2039997"/>
                  </a:lnTo>
                  <a:lnTo>
                    <a:pt x="3649850" y="2180876"/>
                  </a:lnTo>
                  <a:lnTo>
                    <a:pt x="857663" y="2961125"/>
                  </a:lnTo>
                  <a:close/>
                </a:path>
              </a:pathLst>
            </a:custGeom>
            <a:solidFill>
              <a:srgbClr val="8B7C3A">
                <a:alpha val="67059"/>
              </a:srgbClr>
            </a:solidFill>
            <a:ln>
              <a:noFill/>
            </a:ln>
            <a:effectLst>
              <a:softEdge rad="79299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2504AE6-0DF8-FDD6-8B41-90DEE751561E}"/>
                </a:ext>
              </a:extLst>
            </p:cNvPr>
            <p:cNvSpPr/>
            <p:nvPr/>
          </p:nvSpPr>
          <p:spPr>
            <a:xfrm rot="3667275">
              <a:off x="2400351" y="420482"/>
              <a:ext cx="3749026" cy="4016871"/>
            </a:xfrm>
            <a:custGeom>
              <a:avLst/>
              <a:gdLst>
                <a:gd name="connsiteX0" fmla="*/ 0 w 3749026"/>
                <a:gd name="connsiteY0" fmla="*/ 2357350 h 4016871"/>
                <a:gd name="connsiteX1" fmla="*/ 1659522 w 3749026"/>
                <a:gd name="connsiteY1" fmla="*/ 0 h 4016871"/>
                <a:gd name="connsiteX2" fmla="*/ 3749026 w 3749026"/>
                <a:gd name="connsiteY2" fmla="*/ 1470963 h 4016871"/>
                <a:gd name="connsiteX3" fmla="*/ 3749026 w 3749026"/>
                <a:gd name="connsiteY3" fmla="*/ 2039997 h 4016871"/>
                <a:gd name="connsiteX4" fmla="*/ 2357350 w 3749026"/>
                <a:gd name="connsiteY4" fmla="*/ 4016871 h 4016871"/>
                <a:gd name="connsiteX5" fmla="*/ 0 w 3749026"/>
                <a:gd name="connsiteY5" fmla="*/ 2357350 h 4016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9026" h="4016871">
                  <a:moveTo>
                    <a:pt x="0" y="2357350"/>
                  </a:moveTo>
                  <a:lnTo>
                    <a:pt x="1659522" y="0"/>
                  </a:lnTo>
                  <a:lnTo>
                    <a:pt x="3749026" y="1470963"/>
                  </a:lnTo>
                  <a:lnTo>
                    <a:pt x="3749026" y="2039997"/>
                  </a:lnTo>
                  <a:lnTo>
                    <a:pt x="2357350" y="4016871"/>
                  </a:lnTo>
                  <a:lnTo>
                    <a:pt x="0" y="2357350"/>
                  </a:lnTo>
                  <a:close/>
                </a:path>
              </a:pathLst>
            </a:custGeom>
            <a:gradFill flip="none" rotWithShape="1">
              <a:gsLst>
                <a:gs pos="67000">
                  <a:srgbClr val="FFE268">
                    <a:shade val="67500"/>
                    <a:satMod val="115000"/>
                  </a:srgbClr>
                </a:gs>
                <a:gs pos="36000">
                  <a:srgbClr val="FFE268">
                    <a:shade val="100000"/>
                    <a:satMod val="115000"/>
                  </a:srgbClr>
                </a:gs>
              </a:gsLst>
              <a:lin ang="21594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34B4B80-DD27-C82A-F1E2-DC229A2DA75C}"/>
                </a:ext>
              </a:extLst>
            </p:cNvPr>
            <p:cNvSpPr/>
            <p:nvPr/>
          </p:nvSpPr>
          <p:spPr>
            <a:xfrm rot="14075010">
              <a:off x="5015073" y="3437617"/>
              <a:ext cx="538995" cy="686972"/>
            </a:xfrm>
            <a:custGeom>
              <a:avLst/>
              <a:gdLst>
                <a:gd name="connsiteX0" fmla="*/ 538995 w 538995"/>
                <a:gd name="connsiteY0" fmla="*/ 227638 h 686972"/>
                <a:gd name="connsiteX1" fmla="*/ 0 w 538995"/>
                <a:gd name="connsiteY1" fmla="*/ 686972 h 686972"/>
                <a:gd name="connsiteX2" fmla="*/ 0 w 538995"/>
                <a:gd name="connsiteY2" fmla="*/ 650626 h 686972"/>
                <a:gd name="connsiteX3" fmla="*/ 27643 w 538995"/>
                <a:gd name="connsiteY3" fmla="*/ 653487 h 686972"/>
                <a:gd name="connsiteX4" fmla="*/ 89864 w 538995"/>
                <a:gd name="connsiteY4" fmla="*/ 52306 h 686972"/>
                <a:gd name="connsiteX5" fmla="*/ 0 w 538995"/>
                <a:gd name="connsiteY5" fmla="*/ 43006 h 686972"/>
                <a:gd name="connsiteX6" fmla="*/ 0 w 538995"/>
                <a:gd name="connsiteY6" fmla="*/ 0 h 686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8995" h="686972">
                  <a:moveTo>
                    <a:pt x="538995" y="227638"/>
                  </a:moveTo>
                  <a:lnTo>
                    <a:pt x="0" y="686972"/>
                  </a:lnTo>
                  <a:lnTo>
                    <a:pt x="0" y="650626"/>
                  </a:lnTo>
                  <a:lnTo>
                    <a:pt x="27643" y="653487"/>
                  </a:lnTo>
                  <a:lnTo>
                    <a:pt x="89864" y="52306"/>
                  </a:lnTo>
                  <a:lnTo>
                    <a:pt x="0" y="430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9448"/>
            </a:solidFill>
            <a:ln>
              <a:noFill/>
            </a:ln>
            <a:effectLst>
              <a:softEdge rad="68456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B21E6DD-E428-8C75-CEBA-CF1AD972C376}"/>
                </a:ext>
              </a:extLst>
            </p:cNvPr>
            <p:cNvSpPr/>
            <p:nvPr/>
          </p:nvSpPr>
          <p:spPr>
            <a:xfrm rot="14469001">
              <a:off x="5205451" y="3537290"/>
              <a:ext cx="267846" cy="569034"/>
            </a:xfrm>
            <a:custGeom>
              <a:avLst/>
              <a:gdLst>
                <a:gd name="connsiteX0" fmla="*/ 0 w 267846"/>
                <a:gd name="connsiteY0" fmla="*/ 0 h 569034"/>
                <a:gd name="connsiteX1" fmla="*/ 267846 w 267846"/>
                <a:gd name="connsiteY1" fmla="*/ 188558 h 569034"/>
                <a:gd name="connsiteX2" fmla="*/ 0 w 267846"/>
                <a:gd name="connsiteY2" fmla="*/ 569034 h 569034"/>
                <a:gd name="connsiteX3" fmla="*/ 0 w 267846"/>
                <a:gd name="connsiteY3" fmla="*/ 0 h 56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846" h="569034">
                  <a:moveTo>
                    <a:pt x="0" y="0"/>
                  </a:moveTo>
                  <a:lnTo>
                    <a:pt x="267846" y="188558"/>
                  </a:lnTo>
                  <a:lnTo>
                    <a:pt x="0" y="569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BA57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b="1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114D5EC-B89B-58B9-4462-C1F8A4C31F18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3062689" y="963920"/>
              <a:ext cx="2867017" cy="306753"/>
            </a:xfrm>
            <a:prstGeom prst="line">
              <a:avLst/>
            </a:prstGeom>
            <a:ln w="28575">
              <a:solidFill>
                <a:srgbClr val="FFF29F"/>
              </a:solidFill>
            </a:ln>
            <a:effectLst>
              <a:softEdge rad="8056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5795EEF-69CF-34A6-E48B-D71340AB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8315" y="953300"/>
              <a:ext cx="311931" cy="2867614"/>
            </a:xfrm>
            <a:prstGeom prst="line">
              <a:avLst/>
            </a:prstGeom>
            <a:ln w="28575">
              <a:solidFill>
                <a:srgbClr val="FFF29F"/>
              </a:solidFill>
            </a:ln>
            <a:effectLst>
              <a:softEdge rad="8056"/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0E667A36-EFA6-2CA5-C139-C5F4F8C00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37983">
            <a:off x="5558621" y="1316203"/>
            <a:ext cx="3200400" cy="3340100"/>
          </a:xfrm>
          <a:prstGeom prst="rect">
            <a:avLst/>
          </a:prstGeom>
          <a:effectLst>
            <a:softEdge rad="0"/>
          </a:effec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7A46E1E-AA60-AF3A-E2B4-1FE6771DA0CA}"/>
              </a:ext>
            </a:extLst>
          </p:cNvPr>
          <p:cNvSpPr txBox="1"/>
          <p:nvPr/>
        </p:nvSpPr>
        <p:spPr>
          <a:xfrm rot="21407844">
            <a:off x="5901105" y="2510108"/>
            <a:ext cx="251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Bradley Hand ITC" panose="03070402050302030203" pitchFamily="66" charset="77"/>
              </a:rPr>
              <a:t>SAStutorials.org</a:t>
            </a:r>
            <a:endParaRPr lang="en-US" sz="24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CBB8782-BEE9-2356-DA9F-E38073894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0148" y="1233906"/>
            <a:ext cx="3200400" cy="33401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7AD5F439-D81B-7EC3-F134-4D8893837749}"/>
              </a:ext>
            </a:extLst>
          </p:cNvPr>
          <p:cNvSpPr txBox="1"/>
          <p:nvPr/>
        </p:nvSpPr>
        <p:spPr>
          <a:xfrm rot="199813">
            <a:off x="11857304" y="1942509"/>
            <a:ext cx="28661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radley Hand ITC" panose="03070402050302030203" pitchFamily="66" charset="77"/>
              </a:rPr>
              <a:t>Learning by doing</a:t>
            </a:r>
            <a:endParaRPr lang="en-US" sz="2800" b="1" dirty="0"/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4B81C40F-8423-E42B-8974-FFCAC17CD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239174">
            <a:off x="8563515" y="49666"/>
            <a:ext cx="3200400" cy="33401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F51E8FAD-5D39-AEA6-F408-8F262A0ED0BF}"/>
              </a:ext>
            </a:extLst>
          </p:cNvPr>
          <p:cNvSpPr txBox="1"/>
          <p:nvPr/>
        </p:nvSpPr>
        <p:spPr>
          <a:xfrm>
            <a:off x="8967306" y="605812"/>
            <a:ext cx="286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radley Hand ITC" panose="03070402050302030203" pitchFamily="66" charset="77"/>
              </a:rPr>
              <a:t>ease of use </a:t>
            </a:r>
          </a:p>
        </p:txBody>
      </p:sp>
      <p:pic>
        <p:nvPicPr>
          <p:cNvPr id="1028" name="Picture 1027">
            <a:extLst>
              <a:ext uri="{FF2B5EF4-FFF2-40B4-BE49-F238E27FC236}">
                <a16:creationId xmlns:a16="http://schemas.microsoft.com/office/drawing/2014/main" id="{24F59146-29FA-B801-4C9C-5EF4F2775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48127">
            <a:off x="2082788" y="1654220"/>
            <a:ext cx="3200400" cy="33401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13C60947-81D8-3202-09FE-BCB250AAA26A}"/>
              </a:ext>
            </a:extLst>
          </p:cNvPr>
          <p:cNvSpPr txBox="1"/>
          <p:nvPr/>
        </p:nvSpPr>
        <p:spPr>
          <a:xfrm rot="20885349">
            <a:off x="2340456" y="2957424"/>
            <a:ext cx="286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radley Hand ITC" panose="03070402050302030203" pitchFamily="66" charset="77"/>
              </a:rPr>
              <a:t>real “dirty” data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23B4ED0-BB04-DC43-C676-60A7FB511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0" y="-121065"/>
            <a:ext cx="3200400" cy="3340100"/>
          </a:xfrm>
          <a:prstGeom prst="rect">
            <a:avLst/>
          </a:prstGeom>
          <a:effectLst>
            <a:softEdge rad="0"/>
          </a:effec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C4F189C-493B-DDB3-C6F0-4EC18A4EA1B1}"/>
              </a:ext>
            </a:extLst>
          </p:cNvPr>
          <p:cNvSpPr txBox="1"/>
          <p:nvPr/>
        </p:nvSpPr>
        <p:spPr>
          <a:xfrm rot="21198036">
            <a:off x="568899" y="823543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Bradley Hand ITC" panose="03070402050302030203" pitchFamily="66" charset="77"/>
              </a:rPr>
              <a:t>Hands-on</a:t>
            </a:r>
            <a:endParaRPr lang="en-US" sz="3600" b="1" dirty="0"/>
          </a:p>
        </p:txBody>
      </p:sp>
      <p:sp>
        <p:nvSpPr>
          <p:cNvPr id="1039" name="Freeform 1038">
            <a:extLst>
              <a:ext uri="{FF2B5EF4-FFF2-40B4-BE49-F238E27FC236}">
                <a16:creationId xmlns:a16="http://schemas.microsoft.com/office/drawing/2014/main" id="{B347DAC0-07A7-F69C-148E-E95D39F21E89}"/>
              </a:ext>
            </a:extLst>
          </p:cNvPr>
          <p:cNvSpPr/>
          <p:nvPr/>
        </p:nvSpPr>
        <p:spPr>
          <a:xfrm rot="33342">
            <a:off x="6010530" y="2857861"/>
            <a:ext cx="2366682" cy="358588"/>
          </a:xfrm>
          <a:custGeom>
            <a:avLst/>
            <a:gdLst>
              <a:gd name="connsiteX0" fmla="*/ 0 w 2366682"/>
              <a:gd name="connsiteY0" fmla="*/ 358588 h 358588"/>
              <a:gd name="connsiteX1" fmla="*/ 1470212 w 2366682"/>
              <a:gd name="connsiteY1" fmla="*/ 71718 h 358588"/>
              <a:gd name="connsiteX2" fmla="*/ 2366682 w 2366682"/>
              <a:gd name="connsiteY2" fmla="*/ 0 h 35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6682" h="358588" extrusionOk="0">
                <a:moveTo>
                  <a:pt x="0" y="358588"/>
                </a:moveTo>
                <a:cubicBezTo>
                  <a:pt x="439642" y="184438"/>
                  <a:pt x="1035027" y="146773"/>
                  <a:pt x="1470212" y="71718"/>
                </a:cubicBezTo>
                <a:cubicBezTo>
                  <a:pt x="1900695" y="19539"/>
                  <a:pt x="2101692" y="6420"/>
                  <a:pt x="2366682" y="0"/>
                </a:cubicBezTo>
              </a:path>
            </a:pathLst>
          </a:custGeom>
          <a:noFill/>
          <a:ln w="28575">
            <a:solidFill>
              <a:srgbClr val="343115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366682"/>
                      <a:gd name="connsiteY0" fmla="*/ 358588 h 358588"/>
                      <a:gd name="connsiteX1" fmla="*/ 1470212 w 2366682"/>
                      <a:gd name="connsiteY1" fmla="*/ 71718 h 358588"/>
                      <a:gd name="connsiteX2" fmla="*/ 2366682 w 2366682"/>
                      <a:gd name="connsiteY2" fmla="*/ 0 h 3585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366682" h="358588">
                        <a:moveTo>
                          <a:pt x="0" y="358588"/>
                        </a:moveTo>
                        <a:cubicBezTo>
                          <a:pt x="537882" y="245035"/>
                          <a:pt x="1075765" y="131483"/>
                          <a:pt x="1470212" y="71718"/>
                        </a:cubicBezTo>
                        <a:cubicBezTo>
                          <a:pt x="1864659" y="11953"/>
                          <a:pt x="2115670" y="5976"/>
                          <a:pt x="2366682" y="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9388721E-0553-9D55-46BF-473B5B3C30CA}"/>
              </a:ext>
            </a:extLst>
          </p:cNvPr>
          <p:cNvGrpSpPr/>
          <p:nvPr/>
        </p:nvGrpSpPr>
        <p:grpSpPr>
          <a:xfrm rot="21272143">
            <a:off x="9116076" y="1368795"/>
            <a:ext cx="230140" cy="160929"/>
            <a:chOff x="8913860" y="1161996"/>
            <a:chExt cx="403051" cy="281839"/>
          </a:xfrm>
        </p:grpSpPr>
        <p:sp>
          <p:nvSpPr>
            <p:cNvPr id="1040" name="Freeform 1039">
              <a:extLst>
                <a:ext uri="{FF2B5EF4-FFF2-40B4-BE49-F238E27FC236}">
                  <a16:creationId xmlns:a16="http://schemas.microsoft.com/office/drawing/2014/main" id="{C143DD69-6B0F-18EB-1F83-80E38ABDEFB4}"/>
                </a:ext>
              </a:extLst>
            </p:cNvPr>
            <p:cNvSpPr/>
            <p:nvPr/>
          </p:nvSpPr>
          <p:spPr>
            <a:xfrm rot="748253">
              <a:off x="8913860" y="1251284"/>
              <a:ext cx="403051" cy="103265"/>
            </a:xfrm>
            <a:custGeom>
              <a:avLst/>
              <a:gdLst>
                <a:gd name="connsiteX0" fmla="*/ 0 w 230140"/>
                <a:gd name="connsiteY0" fmla="*/ 58964 h 58964"/>
                <a:gd name="connsiteX1" fmla="*/ 230140 w 230140"/>
                <a:gd name="connsiteY1" fmla="*/ 0 h 58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0140" h="58964" extrusionOk="0">
                  <a:moveTo>
                    <a:pt x="0" y="58964"/>
                  </a:moveTo>
                  <a:cubicBezTo>
                    <a:pt x="34186" y="34903"/>
                    <a:pt x="171369" y="16422"/>
                    <a:pt x="230140" y="0"/>
                  </a:cubicBezTo>
                </a:path>
              </a:pathLst>
            </a:custGeom>
            <a:noFill/>
            <a:ln w="19050">
              <a:solidFill>
                <a:srgbClr val="34311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34593"/>
                        <a:gd name="connsiteY0" fmla="*/ 66008 h 66008"/>
                        <a:gd name="connsiteX1" fmla="*/ 234593 w 234593"/>
                        <a:gd name="connsiteY1" fmla="*/ 0 h 66008"/>
                        <a:gd name="connsiteX0" fmla="*/ 0 w 403051"/>
                        <a:gd name="connsiteY0" fmla="*/ 103265 h 103265"/>
                        <a:gd name="connsiteX1" fmla="*/ 403051 w 403051"/>
                        <a:gd name="connsiteY1" fmla="*/ 0 h 1032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03051" h="103265" extrusionOk="0">
                          <a:moveTo>
                            <a:pt x="0" y="103265"/>
                          </a:moveTo>
                          <a:cubicBezTo>
                            <a:pt x="72886" y="69156"/>
                            <a:pt x="313580" y="23710"/>
                            <a:pt x="403051" y="0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41" name="Freeform 1040">
              <a:extLst>
                <a:ext uri="{FF2B5EF4-FFF2-40B4-BE49-F238E27FC236}">
                  <a16:creationId xmlns:a16="http://schemas.microsoft.com/office/drawing/2014/main" id="{79A90B80-DE13-378E-DF88-5D868007414A}"/>
                </a:ext>
              </a:extLst>
            </p:cNvPr>
            <p:cNvSpPr/>
            <p:nvPr/>
          </p:nvSpPr>
          <p:spPr>
            <a:xfrm rot="3554463" flipV="1">
              <a:off x="8974466" y="1214462"/>
              <a:ext cx="281839" cy="176908"/>
            </a:xfrm>
            <a:custGeom>
              <a:avLst/>
              <a:gdLst>
                <a:gd name="connsiteX0" fmla="*/ 0 w 160929"/>
                <a:gd name="connsiteY0" fmla="*/ 101014 h 101014"/>
                <a:gd name="connsiteX1" fmla="*/ 160929 w 160929"/>
                <a:gd name="connsiteY1" fmla="*/ 0 h 101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0929" h="101014" extrusionOk="0">
                  <a:moveTo>
                    <a:pt x="0" y="101014"/>
                  </a:moveTo>
                  <a:cubicBezTo>
                    <a:pt x="47947" y="54287"/>
                    <a:pt x="110069" y="23928"/>
                    <a:pt x="160929" y="0"/>
                  </a:cubicBezTo>
                </a:path>
              </a:pathLst>
            </a:custGeom>
            <a:noFill/>
            <a:ln w="19050">
              <a:solidFill>
                <a:srgbClr val="34311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53692"/>
                        <a:gd name="connsiteY0" fmla="*/ 221135 h 221135"/>
                        <a:gd name="connsiteX1" fmla="*/ 281839 w 453692"/>
                        <a:gd name="connsiteY1" fmla="*/ 44227 h 221135"/>
                        <a:gd name="connsiteX2" fmla="*/ 453691 w 453692"/>
                        <a:gd name="connsiteY2" fmla="*/ 0 h 221135"/>
                        <a:gd name="connsiteX0" fmla="*/ 0 w 281839"/>
                        <a:gd name="connsiteY0" fmla="*/ 176908 h 176908"/>
                        <a:gd name="connsiteX1" fmla="*/ 281839 w 281839"/>
                        <a:gd name="connsiteY1" fmla="*/ 0 h 1769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81839" h="176908" extrusionOk="0">
                          <a:moveTo>
                            <a:pt x="0" y="176908"/>
                          </a:moveTo>
                          <a:cubicBezTo>
                            <a:pt x="95033" y="101898"/>
                            <a:pt x="202875" y="38113"/>
                            <a:pt x="281839" y="0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1044" name="TextBox 1043">
            <a:extLst>
              <a:ext uri="{FF2B5EF4-FFF2-40B4-BE49-F238E27FC236}">
                <a16:creationId xmlns:a16="http://schemas.microsoft.com/office/drawing/2014/main" id="{97DC6C77-4D4B-C66E-628F-0653458A553B}"/>
              </a:ext>
            </a:extLst>
          </p:cNvPr>
          <p:cNvSpPr txBox="1"/>
          <p:nvPr/>
        </p:nvSpPr>
        <p:spPr>
          <a:xfrm rot="21386352">
            <a:off x="9342183" y="1097215"/>
            <a:ext cx="2866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radley Hand ITC" panose="03070402050302030203" pitchFamily="66" charset="77"/>
              </a:rPr>
              <a:t>accessible</a:t>
            </a:r>
          </a:p>
        </p:txBody>
      </p:sp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</TotalTime>
  <Words>21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Avenir Next</vt:lpstr>
      <vt:lpstr>Bradley Hand ITC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Larsen</cp:lastModifiedBy>
  <cp:revision>8</cp:revision>
  <dcterms:created xsi:type="dcterms:W3CDTF">2024-06-19T13:58:35Z</dcterms:created>
  <dcterms:modified xsi:type="dcterms:W3CDTF">2024-09-02T12:55:49Z</dcterms:modified>
</cp:coreProperties>
</file>