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9926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452" y="1122363"/>
            <a:ext cx="4243785" cy="2387600"/>
          </a:xfrm>
        </p:spPr>
        <p:txBody>
          <a:bodyPr anchor="b"/>
          <a:lstStyle>
            <a:lvl1pPr algn="ctr">
              <a:defRPr sz="32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086" y="3602038"/>
            <a:ext cx="3744516" cy="1655762"/>
          </a:xfrm>
        </p:spPr>
        <p:txBody>
          <a:bodyPr/>
          <a:lstStyle>
            <a:lvl1pPr marL="0" indent="0" algn="ctr">
              <a:buNone/>
              <a:defRPr sz="1310"/>
            </a:lvl1pPr>
            <a:lvl2pPr marL="249631" indent="0" algn="ctr">
              <a:buNone/>
              <a:defRPr sz="1092"/>
            </a:lvl2pPr>
            <a:lvl3pPr marL="499262" indent="0" algn="ctr">
              <a:buNone/>
              <a:defRPr sz="983"/>
            </a:lvl3pPr>
            <a:lvl4pPr marL="748894" indent="0" algn="ctr">
              <a:buNone/>
              <a:defRPr sz="874"/>
            </a:lvl4pPr>
            <a:lvl5pPr marL="998525" indent="0" algn="ctr">
              <a:buNone/>
              <a:defRPr sz="874"/>
            </a:lvl5pPr>
            <a:lvl6pPr marL="1248156" indent="0" algn="ctr">
              <a:buNone/>
              <a:defRPr sz="874"/>
            </a:lvl6pPr>
            <a:lvl7pPr marL="1497787" indent="0" algn="ctr">
              <a:buNone/>
              <a:defRPr sz="874"/>
            </a:lvl7pPr>
            <a:lvl8pPr marL="1747418" indent="0" algn="ctr">
              <a:buNone/>
              <a:defRPr sz="874"/>
            </a:lvl8pPr>
            <a:lvl9pPr marL="1997050" indent="0" algn="ctr">
              <a:buNone/>
              <a:defRPr sz="87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AD4-E2BE-7741-9A4B-454EC5DB59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5E28-2943-0246-953E-DEC8D69C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6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AD4-E2BE-7741-9A4B-454EC5DB59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5E28-2943-0246-953E-DEC8D69C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3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72893" y="365125"/>
            <a:ext cx="1076548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3248" y="365125"/>
            <a:ext cx="3167236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AD4-E2BE-7741-9A4B-454EC5DB59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5E28-2943-0246-953E-DEC8D69C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5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AD4-E2BE-7741-9A4B-454EC5DB59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5E28-2943-0246-953E-DEC8D69C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47" y="1709740"/>
            <a:ext cx="4306193" cy="2852737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647" y="4589465"/>
            <a:ext cx="4306193" cy="1500187"/>
          </a:xfrm>
        </p:spPr>
        <p:txBody>
          <a:bodyPr/>
          <a:lstStyle>
            <a:lvl1pPr marL="0" indent="0">
              <a:buNone/>
              <a:defRPr sz="1310">
                <a:solidFill>
                  <a:schemeClr val="tx1">
                    <a:tint val="82000"/>
                  </a:schemeClr>
                </a:solidFill>
              </a:defRPr>
            </a:lvl1pPr>
            <a:lvl2pPr marL="249631" indent="0">
              <a:buNone/>
              <a:defRPr sz="1092">
                <a:solidFill>
                  <a:schemeClr val="tx1">
                    <a:tint val="82000"/>
                  </a:schemeClr>
                </a:solidFill>
              </a:defRPr>
            </a:lvl2pPr>
            <a:lvl3pPr marL="499262" indent="0">
              <a:buNone/>
              <a:defRPr sz="983">
                <a:solidFill>
                  <a:schemeClr val="tx1">
                    <a:tint val="82000"/>
                  </a:schemeClr>
                </a:solidFill>
              </a:defRPr>
            </a:lvl3pPr>
            <a:lvl4pPr marL="748894" indent="0">
              <a:buNone/>
              <a:defRPr sz="874">
                <a:solidFill>
                  <a:schemeClr val="tx1">
                    <a:tint val="82000"/>
                  </a:schemeClr>
                </a:solidFill>
              </a:defRPr>
            </a:lvl4pPr>
            <a:lvl5pPr marL="998525" indent="0">
              <a:buNone/>
              <a:defRPr sz="874">
                <a:solidFill>
                  <a:schemeClr val="tx1">
                    <a:tint val="82000"/>
                  </a:schemeClr>
                </a:solidFill>
              </a:defRPr>
            </a:lvl5pPr>
            <a:lvl6pPr marL="1248156" indent="0">
              <a:buNone/>
              <a:defRPr sz="874">
                <a:solidFill>
                  <a:schemeClr val="tx1">
                    <a:tint val="82000"/>
                  </a:schemeClr>
                </a:solidFill>
              </a:defRPr>
            </a:lvl6pPr>
            <a:lvl7pPr marL="1497787" indent="0">
              <a:buNone/>
              <a:defRPr sz="874">
                <a:solidFill>
                  <a:schemeClr val="tx1">
                    <a:tint val="82000"/>
                  </a:schemeClr>
                </a:solidFill>
              </a:defRPr>
            </a:lvl7pPr>
            <a:lvl8pPr marL="1747418" indent="0">
              <a:buNone/>
              <a:defRPr sz="874">
                <a:solidFill>
                  <a:schemeClr val="tx1">
                    <a:tint val="82000"/>
                  </a:schemeClr>
                </a:solidFill>
              </a:defRPr>
            </a:lvl8pPr>
            <a:lvl9pPr marL="1997050" indent="0">
              <a:buNone/>
              <a:defRPr sz="87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AD4-E2BE-7741-9A4B-454EC5DB59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5E28-2943-0246-953E-DEC8D69C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6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3248" y="1825625"/>
            <a:ext cx="212189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7549" y="1825625"/>
            <a:ext cx="2121892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AD4-E2BE-7741-9A4B-454EC5DB59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5E28-2943-0246-953E-DEC8D69C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8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8" y="365127"/>
            <a:ext cx="4306193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8" y="1681163"/>
            <a:ext cx="2112141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31" indent="0">
              <a:buNone/>
              <a:defRPr sz="1092" b="1"/>
            </a:lvl2pPr>
            <a:lvl3pPr marL="499262" indent="0">
              <a:buNone/>
              <a:defRPr sz="983" b="1"/>
            </a:lvl3pPr>
            <a:lvl4pPr marL="748894" indent="0">
              <a:buNone/>
              <a:defRPr sz="874" b="1"/>
            </a:lvl4pPr>
            <a:lvl5pPr marL="998525" indent="0">
              <a:buNone/>
              <a:defRPr sz="874" b="1"/>
            </a:lvl5pPr>
            <a:lvl6pPr marL="1248156" indent="0">
              <a:buNone/>
              <a:defRPr sz="874" b="1"/>
            </a:lvl6pPr>
            <a:lvl7pPr marL="1497787" indent="0">
              <a:buNone/>
              <a:defRPr sz="874" b="1"/>
            </a:lvl7pPr>
            <a:lvl8pPr marL="1747418" indent="0">
              <a:buNone/>
              <a:defRPr sz="874" b="1"/>
            </a:lvl8pPr>
            <a:lvl9pPr marL="1997050" indent="0">
              <a:buNone/>
              <a:defRPr sz="87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898" y="2505075"/>
            <a:ext cx="211214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27548" y="1681163"/>
            <a:ext cx="2122543" cy="82391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631" indent="0">
              <a:buNone/>
              <a:defRPr sz="1092" b="1"/>
            </a:lvl2pPr>
            <a:lvl3pPr marL="499262" indent="0">
              <a:buNone/>
              <a:defRPr sz="983" b="1"/>
            </a:lvl3pPr>
            <a:lvl4pPr marL="748894" indent="0">
              <a:buNone/>
              <a:defRPr sz="874" b="1"/>
            </a:lvl4pPr>
            <a:lvl5pPr marL="998525" indent="0">
              <a:buNone/>
              <a:defRPr sz="874" b="1"/>
            </a:lvl5pPr>
            <a:lvl6pPr marL="1248156" indent="0">
              <a:buNone/>
              <a:defRPr sz="874" b="1"/>
            </a:lvl6pPr>
            <a:lvl7pPr marL="1497787" indent="0">
              <a:buNone/>
              <a:defRPr sz="874" b="1"/>
            </a:lvl7pPr>
            <a:lvl8pPr marL="1747418" indent="0">
              <a:buNone/>
              <a:defRPr sz="874" b="1"/>
            </a:lvl8pPr>
            <a:lvl9pPr marL="1997050" indent="0">
              <a:buNone/>
              <a:defRPr sz="87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27548" y="2505075"/>
            <a:ext cx="2122543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AD4-E2BE-7741-9A4B-454EC5DB59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5E28-2943-0246-953E-DEC8D69C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AD4-E2BE-7741-9A4B-454EC5DB59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5E28-2943-0246-953E-DEC8D69C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1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AD4-E2BE-7741-9A4B-454EC5DB59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5E28-2943-0246-953E-DEC8D69C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8" y="457200"/>
            <a:ext cx="1610272" cy="1600200"/>
          </a:xfrm>
        </p:spPr>
        <p:txBody>
          <a:bodyPr anchor="b"/>
          <a:lstStyle>
            <a:lvl1pPr>
              <a:defRPr sz="17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2543" y="987427"/>
            <a:ext cx="2527548" cy="4873625"/>
          </a:xfrm>
        </p:spPr>
        <p:txBody>
          <a:bodyPr/>
          <a:lstStyle>
            <a:lvl1pPr>
              <a:defRPr sz="1747"/>
            </a:lvl1pPr>
            <a:lvl2pPr>
              <a:defRPr sz="1529"/>
            </a:lvl2pPr>
            <a:lvl3pPr>
              <a:defRPr sz="1310"/>
            </a:lvl3pPr>
            <a:lvl4pPr>
              <a:defRPr sz="1092"/>
            </a:lvl4pPr>
            <a:lvl5pPr>
              <a:defRPr sz="1092"/>
            </a:lvl5pPr>
            <a:lvl6pPr>
              <a:defRPr sz="1092"/>
            </a:lvl6pPr>
            <a:lvl7pPr>
              <a:defRPr sz="1092"/>
            </a:lvl7pPr>
            <a:lvl8pPr>
              <a:defRPr sz="1092"/>
            </a:lvl8pPr>
            <a:lvl9pPr>
              <a:defRPr sz="109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3898" y="2057400"/>
            <a:ext cx="1610272" cy="3811588"/>
          </a:xfrm>
        </p:spPr>
        <p:txBody>
          <a:bodyPr/>
          <a:lstStyle>
            <a:lvl1pPr marL="0" indent="0">
              <a:buNone/>
              <a:defRPr sz="874"/>
            </a:lvl1pPr>
            <a:lvl2pPr marL="249631" indent="0">
              <a:buNone/>
              <a:defRPr sz="764"/>
            </a:lvl2pPr>
            <a:lvl3pPr marL="499262" indent="0">
              <a:buNone/>
              <a:defRPr sz="655"/>
            </a:lvl3pPr>
            <a:lvl4pPr marL="748894" indent="0">
              <a:buNone/>
              <a:defRPr sz="546"/>
            </a:lvl4pPr>
            <a:lvl5pPr marL="998525" indent="0">
              <a:buNone/>
              <a:defRPr sz="546"/>
            </a:lvl5pPr>
            <a:lvl6pPr marL="1248156" indent="0">
              <a:buNone/>
              <a:defRPr sz="546"/>
            </a:lvl6pPr>
            <a:lvl7pPr marL="1497787" indent="0">
              <a:buNone/>
              <a:defRPr sz="546"/>
            </a:lvl7pPr>
            <a:lvl8pPr marL="1747418" indent="0">
              <a:buNone/>
              <a:defRPr sz="546"/>
            </a:lvl8pPr>
            <a:lvl9pPr marL="1997050" indent="0">
              <a:buNone/>
              <a:defRPr sz="5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AD4-E2BE-7741-9A4B-454EC5DB59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5E28-2943-0246-953E-DEC8D69C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2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8" y="457200"/>
            <a:ext cx="1610272" cy="1600200"/>
          </a:xfrm>
        </p:spPr>
        <p:txBody>
          <a:bodyPr anchor="b"/>
          <a:lstStyle>
            <a:lvl1pPr>
              <a:defRPr sz="17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2543" y="987427"/>
            <a:ext cx="2527548" cy="4873625"/>
          </a:xfrm>
        </p:spPr>
        <p:txBody>
          <a:bodyPr anchor="t"/>
          <a:lstStyle>
            <a:lvl1pPr marL="0" indent="0">
              <a:buNone/>
              <a:defRPr sz="1747"/>
            </a:lvl1pPr>
            <a:lvl2pPr marL="249631" indent="0">
              <a:buNone/>
              <a:defRPr sz="1529"/>
            </a:lvl2pPr>
            <a:lvl3pPr marL="499262" indent="0">
              <a:buNone/>
              <a:defRPr sz="1310"/>
            </a:lvl3pPr>
            <a:lvl4pPr marL="748894" indent="0">
              <a:buNone/>
              <a:defRPr sz="1092"/>
            </a:lvl4pPr>
            <a:lvl5pPr marL="998525" indent="0">
              <a:buNone/>
              <a:defRPr sz="1092"/>
            </a:lvl5pPr>
            <a:lvl6pPr marL="1248156" indent="0">
              <a:buNone/>
              <a:defRPr sz="1092"/>
            </a:lvl6pPr>
            <a:lvl7pPr marL="1497787" indent="0">
              <a:buNone/>
              <a:defRPr sz="1092"/>
            </a:lvl7pPr>
            <a:lvl8pPr marL="1747418" indent="0">
              <a:buNone/>
              <a:defRPr sz="1092"/>
            </a:lvl8pPr>
            <a:lvl9pPr marL="1997050" indent="0">
              <a:buNone/>
              <a:defRPr sz="109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3898" y="2057400"/>
            <a:ext cx="1610272" cy="3811588"/>
          </a:xfrm>
        </p:spPr>
        <p:txBody>
          <a:bodyPr/>
          <a:lstStyle>
            <a:lvl1pPr marL="0" indent="0">
              <a:buNone/>
              <a:defRPr sz="874"/>
            </a:lvl1pPr>
            <a:lvl2pPr marL="249631" indent="0">
              <a:buNone/>
              <a:defRPr sz="764"/>
            </a:lvl2pPr>
            <a:lvl3pPr marL="499262" indent="0">
              <a:buNone/>
              <a:defRPr sz="655"/>
            </a:lvl3pPr>
            <a:lvl4pPr marL="748894" indent="0">
              <a:buNone/>
              <a:defRPr sz="546"/>
            </a:lvl4pPr>
            <a:lvl5pPr marL="998525" indent="0">
              <a:buNone/>
              <a:defRPr sz="546"/>
            </a:lvl5pPr>
            <a:lvl6pPr marL="1248156" indent="0">
              <a:buNone/>
              <a:defRPr sz="546"/>
            </a:lvl6pPr>
            <a:lvl7pPr marL="1497787" indent="0">
              <a:buNone/>
              <a:defRPr sz="546"/>
            </a:lvl7pPr>
            <a:lvl8pPr marL="1747418" indent="0">
              <a:buNone/>
              <a:defRPr sz="546"/>
            </a:lvl8pPr>
            <a:lvl9pPr marL="1997050" indent="0">
              <a:buNone/>
              <a:defRPr sz="5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FAD4-E2BE-7741-9A4B-454EC5DB59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5E28-2943-0246-953E-DEC8D69C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8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3248" y="365127"/>
            <a:ext cx="43061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248" y="1825625"/>
            <a:ext cx="4306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247" y="6356352"/>
            <a:ext cx="11233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1CFAD4-E2BE-7741-9A4B-454EC5DB59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3828" y="6356352"/>
            <a:ext cx="16850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26086" y="6356352"/>
            <a:ext cx="11233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715E28-2943-0246-953E-DEC8D69C3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8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99262" rtl="0" eaLnBrk="1" latinLnBrk="0" hangingPunct="1">
        <a:lnSpc>
          <a:spcPct val="90000"/>
        </a:lnSpc>
        <a:spcBef>
          <a:spcPct val="0"/>
        </a:spcBef>
        <a:buNone/>
        <a:defRPr sz="24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816" indent="-124816" algn="l" defTabSz="499262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529" kern="1200">
          <a:solidFill>
            <a:schemeClr val="tx1"/>
          </a:solidFill>
          <a:latin typeface="+mn-lt"/>
          <a:ea typeface="+mn-ea"/>
          <a:cs typeface="+mn-cs"/>
        </a:defRPr>
      </a:lvl1pPr>
      <a:lvl2pPr marL="374447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2pPr>
      <a:lvl3pPr marL="624078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3pPr>
      <a:lvl4pPr marL="873709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4pPr>
      <a:lvl5pPr marL="1123340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5pPr>
      <a:lvl6pPr marL="1372972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6pPr>
      <a:lvl7pPr marL="1622603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7pPr>
      <a:lvl8pPr marL="1872234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8pPr>
      <a:lvl9pPr marL="2121865" indent="-124816" algn="l" defTabSz="499262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1pPr>
      <a:lvl2pPr marL="249631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2pPr>
      <a:lvl3pPr marL="499262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3pPr>
      <a:lvl4pPr marL="748894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4pPr>
      <a:lvl5pPr marL="998525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5pPr>
      <a:lvl6pPr marL="1248156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6pPr>
      <a:lvl7pPr marL="1497787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7pPr>
      <a:lvl8pPr marL="1747418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8pPr>
      <a:lvl9pPr marL="1997050" algn="l" defTabSz="499262" rtl="0" eaLnBrk="1" latinLnBrk="0" hangingPunct="1">
        <a:defRPr sz="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2FFE1-61F9-FFD7-BE67-63F6C952F5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7397" y="822787"/>
            <a:ext cx="4244543" cy="2359585"/>
          </a:xfrm>
          <a:prstGeom prst="rect">
            <a:avLst/>
          </a:prstGeom>
        </p:spPr>
      </p:pic>
      <p:pic>
        <p:nvPicPr>
          <p:cNvPr id="10" name="Picture 9" descr="A graph with a blue curve&#10;&#10;Description automatically generated">
            <a:extLst>
              <a:ext uri="{FF2B5EF4-FFF2-40B4-BE49-F238E27FC236}">
                <a16:creationId xmlns:a16="http://schemas.microsoft.com/office/drawing/2014/main" id="{1AD26979-66BC-6AA3-FA55-5DDB8C499B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5" b="3426"/>
          <a:stretch/>
        </p:blipFill>
        <p:spPr>
          <a:xfrm>
            <a:off x="420748" y="3702269"/>
            <a:ext cx="4151192" cy="25802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CD8F92-B17B-90EE-61E6-A9883C45F46C}"/>
              </a:ext>
            </a:extLst>
          </p:cNvPr>
          <p:cNvSpPr txBox="1"/>
          <p:nvPr/>
        </p:nvSpPr>
        <p:spPr>
          <a:xfrm>
            <a:off x="2190351" y="653510"/>
            <a:ext cx="1029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Dataset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10A644-8051-127F-35A0-B5A14AFE5674}"/>
              </a:ext>
            </a:extLst>
          </p:cNvPr>
          <p:cNvSpPr txBox="1"/>
          <p:nvPr/>
        </p:nvSpPr>
        <p:spPr>
          <a:xfrm>
            <a:off x="2190351" y="3532992"/>
            <a:ext cx="10298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Dataset 2</a:t>
            </a:r>
          </a:p>
        </p:txBody>
      </p:sp>
    </p:spTree>
    <p:extLst>
      <p:ext uri="{BB962C8B-B14F-4D97-AF65-F5344CB8AC3E}">
        <p14:creationId xmlns:p14="http://schemas.microsoft.com/office/powerpoint/2010/main" val="4455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4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Larsen</dc:creator>
  <cp:lastModifiedBy>Andreas Larsen</cp:lastModifiedBy>
  <cp:revision>4</cp:revision>
  <dcterms:created xsi:type="dcterms:W3CDTF">2024-08-14T14:21:51Z</dcterms:created>
  <dcterms:modified xsi:type="dcterms:W3CDTF">2025-01-22T12:43:06Z</dcterms:modified>
</cp:coreProperties>
</file>