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8" r:id="rId3"/>
    <p:sldId id="260" r:id="rId4"/>
    <p:sldId id="261" r:id="rId5"/>
    <p:sldId id="257" r:id="rId6"/>
    <p:sldId id="266" r:id="rId7"/>
    <p:sldId id="259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6" r:id="rId23"/>
  </p:sldIdLst>
  <p:sldSz cx="9359900" cy="1692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99"/>
    <a:srgbClr val="AF0504"/>
    <a:srgbClr val="ED7114"/>
    <a:srgbClr val="C6E04B"/>
    <a:srgbClr val="66CCD2"/>
    <a:srgbClr val="CADE46"/>
    <a:srgbClr val="67D5C6"/>
    <a:srgbClr val="343FA1"/>
    <a:srgbClr val="969A6A"/>
    <a:srgbClr val="DC6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8" d="100"/>
          <a:sy n="108" d="100"/>
        </p:scale>
        <p:origin x="1024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276954"/>
            <a:ext cx="7019925" cy="589162"/>
          </a:xfrm>
        </p:spPr>
        <p:txBody>
          <a:bodyPr anchor="b"/>
          <a:lstStyle>
            <a:lvl1pPr algn="ctr"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888836"/>
            <a:ext cx="7019925" cy="408575"/>
          </a:xfrm>
        </p:spPr>
        <p:txBody>
          <a:bodyPr/>
          <a:lstStyle>
            <a:lvl1pPr marL="0" indent="0" algn="ctr">
              <a:buNone/>
              <a:defRPr sz="592"/>
            </a:lvl1pPr>
            <a:lvl2pPr marL="112837" indent="0" algn="ctr">
              <a:buNone/>
              <a:defRPr sz="494"/>
            </a:lvl2pPr>
            <a:lvl3pPr marL="225674" indent="0" algn="ctr">
              <a:buNone/>
              <a:defRPr sz="444"/>
            </a:lvl3pPr>
            <a:lvl4pPr marL="338511" indent="0" algn="ctr">
              <a:buNone/>
              <a:defRPr sz="395"/>
            </a:lvl4pPr>
            <a:lvl5pPr marL="451348" indent="0" algn="ctr">
              <a:buNone/>
              <a:defRPr sz="395"/>
            </a:lvl5pPr>
            <a:lvl6pPr marL="564185" indent="0" algn="ctr">
              <a:buNone/>
              <a:defRPr sz="395"/>
            </a:lvl6pPr>
            <a:lvl7pPr marL="677022" indent="0" algn="ctr">
              <a:buNone/>
              <a:defRPr sz="395"/>
            </a:lvl7pPr>
            <a:lvl8pPr marL="789859" indent="0" algn="ctr">
              <a:buNone/>
              <a:defRPr sz="395"/>
            </a:lvl8pPr>
            <a:lvl9pPr marL="902696" indent="0" algn="ctr">
              <a:buNone/>
              <a:defRPr sz="39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0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90098"/>
            <a:ext cx="2018228" cy="1434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90098"/>
            <a:ext cx="5937687" cy="143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421894"/>
            <a:ext cx="8072914" cy="703939"/>
          </a:xfrm>
        </p:spPr>
        <p:txBody>
          <a:bodyPr anchor="b"/>
          <a:lstStyle>
            <a:lvl1pPr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1132493"/>
            <a:ext cx="8072914" cy="370185"/>
          </a:xfrm>
        </p:spPr>
        <p:txBody>
          <a:bodyPr/>
          <a:lstStyle>
            <a:lvl1pPr marL="0" indent="0">
              <a:buNone/>
              <a:defRPr sz="592">
                <a:solidFill>
                  <a:schemeClr val="tx1">
                    <a:tint val="82000"/>
                  </a:schemeClr>
                </a:solidFill>
              </a:defRPr>
            </a:lvl1pPr>
            <a:lvl2pPr marL="112837" indent="0">
              <a:buNone/>
              <a:defRPr sz="494">
                <a:solidFill>
                  <a:schemeClr val="tx1">
                    <a:tint val="82000"/>
                  </a:schemeClr>
                </a:solidFill>
              </a:defRPr>
            </a:lvl2pPr>
            <a:lvl3pPr marL="225674" indent="0">
              <a:buNone/>
              <a:defRPr sz="444">
                <a:solidFill>
                  <a:schemeClr val="tx1">
                    <a:tint val="82000"/>
                  </a:schemeClr>
                </a:solidFill>
              </a:defRPr>
            </a:lvl3pPr>
            <a:lvl4pPr marL="338511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4pPr>
            <a:lvl5pPr marL="451348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5pPr>
            <a:lvl6pPr marL="564185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6pPr>
            <a:lvl7pPr marL="677022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7pPr>
            <a:lvl8pPr marL="789859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8pPr>
            <a:lvl9pPr marL="902696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450490"/>
            <a:ext cx="3977958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450490"/>
            <a:ext cx="3977958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90098"/>
            <a:ext cx="8072914" cy="3270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414842"/>
            <a:ext cx="3959676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618151"/>
            <a:ext cx="3959676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414842"/>
            <a:ext cx="3979177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618151"/>
            <a:ext cx="3979177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12818"/>
            <a:ext cx="3018811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243656"/>
            <a:ext cx="4738449" cy="1202612"/>
          </a:xfrm>
        </p:spPr>
        <p:txBody>
          <a:bodyPr/>
          <a:lstStyle>
            <a:lvl1pPr>
              <a:defRPr sz="790"/>
            </a:lvl1pPr>
            <a:lvl2pPr>
              <a:defRPr sz="691"/>
            </a:lvl2pPr>
            <a:lvl3pPr>
              <a:defRPr sz="592"/>
            </a:lvl3pPr>
            <a:lvl4pPr>
              <a:defRPr sz="494"/>
            </a:lvl4pPr>
            <a:lvl5pPr>
              <a:defRPr sz="494"/>
            </a:lvl5pPr>
            <a:lvl6pPr>
              <a:defRPr sz="494"/>
            </a:lvl6pPr>
            <a:lvl7pPr>
              <a:defRPr sz="494"/>
            </a:lvl7pPr>
            <a:lvl8pPr>
              <a:defRPr sz="494"/>
            </a:lvl8pPr>
            <a:lvl9pPr>
              <a:defRPr sz="4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507682"/>
            <a:ext cx="3018811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12818"/>
            <a:ext cx="3018811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243656"/>
            <a:ext cx="4738449" cy="1202612"/>
          </a:xfrm>
        </p:spPr>
        <p:txBody>
          <a:bodyPr anchor="t"/>
          <a:lstStyle>
            <a:lvl1pPr marL="0" indent="0">
              <a:buNone/>
              <a:defRPr sz="790"/>
            </a:lvl1pPr>
            <a:lvl2pPr marL="112837" indent="0">
              <a:buNone/>
              <a:defRPr sz="691"/>
            </a:lvl2pPr>
            <a:lvl3pPr marL="225674" indent="0">
              <a:buNone/>
              <a:defRPr sz="592"/>
            </a:lvl3pPr>
            <a:lvl4pPr marL="338511" indent="0">
              <a:buNone/>
              <a:defRPr sz="494"/>
            </a:lvl4pPr>
            <a:lvl5pPr marL="451348" indent="0">
              <a:buNone/>
              <a:defRPr sz="494"/>
            </a:lvl5pPr>
            <a:lvl6pPr marL="564185" indent="0">
              <a:buNone/>
              <a:defRPr sz="494"/>
            </a:lvl6pPr>
            <a:lvl7pPr marL="677022" indent="0">
              <a:buNone/>
              <a:defRPr sz="494"/>
            </a:lvl7pPr>
            <a:lvl8pPr marL="789859" indent="0">
              <a:buNone/>
              <a:defRPr sz="494"/>
            </a:lvl8pPr>
            <a:lvl9pPr marL="902696" indent="0">
              <a:buNone/>
              <a:defRPr sz="4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507682"/>
            <a:ext cx="3018811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6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90098"/>
            <a:ext cx="8072914" cy="32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450490"/>
            <a:ext cx="8072914" cy="107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568488"/>
            <a:ext cx="2105978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47ADD-CF36-9149-93F0-11619112297E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568488"/>
            <a:ext cx="3158966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568488"/>
            <a:ext cx="2105978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25674" rtl="0" eaLnBrk="1" latinLnBrk="0" hangingPunct="1">
        <a:lnSpc>
          <a:spcPct val="90000"/>
        </a:lnSpc>
        <a:spcBef>
          <a:spcPct val="0"/>
        </a:spcBef>
        <a:buNone/>
        <a:defRPr sz="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418" indent="-56418" algn="l" defTabSz="2256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1pPr>
      <a:lvl2pPr marL="169255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592" kern="1200">
          <a:solidFill>
            <a:schemeClr val="tx1"/>
          </a:solidFill>
          <a:latin typeface="+mn-lt"/>
          <a:ea typeface="+mn-ea"/>
          <a:cs typeface="+mn-cs"/>
        </a:defRPr>
      </a:lvl2pPr>
      <a:lvl3pPr marL="282092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3pPr>
      <a:lvl4pPr marL="394929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507766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620603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733440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846277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59114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1pPr>
      <a:lvl2pPr marL="112837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2pPr>
      <a:lvl3pPr marL="225674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38511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451348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564185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677022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789859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02696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Tut          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5908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0" y="245972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4" y="319540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6934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4" y="386915"/>
            <a:ext cx="1137472" cy="1115875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77141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25890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4" y="386915"/>
            <a:ext cx="1137472" cy="1115875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125961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7E1811"/>
                </a:solidFill>
                <a:latin typeface="Avenir Next" panose="020B0503020202020204" pitchFamily="34" charset="0"/>
              </a:rPr>
              <a:t>.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16" y="386915"/>
            <a:ext cx="1137472" cy="1115875"/>
          </a:xfrm>
          <a:prstGeom prst="ellips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186355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55797B-890D-2695-A551-FF953D9B07A9}"/>
              </a:ext>
            </a:extLst>
          </p:cNvPr>
          <p:cNvSpPr/>
          <p:nvPr/>
        </p:nvSpPr>
        <p:spPr>
          <a:xfrm>
            <a:off x="1249334" y="346170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ED7114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10F151-3284-AF3A-841E-7FDDF2C586C5}"/>
              </a:ext>
            </a:extLst>
          </p:cNvPr>
          <p:cNvSpPr/>
          <p:nvPr/>
        </p:nvSpPr>
        <p:spPr>
          <a:xfrm>
            <a:off x="1524619" y="615105"/>
            <a:ext cx="595660" cy="595660"/>
          </a:xfrm>
          <a:prstGeom prst="ellipse">
            <a:avLst/>
          </a:prstGeom>
          <a:gradFill>
            <a:gsLst>
              <a:gs pos="39000">
                <a:srgbClr val="2C3C99"/>
              </a:gs>
              <a:gs pos="53000">
                <a:srgbClr val="C6E04B"/>
              </a:gs>
              <a:gs pos="60000">
                <a:srgbClr val="C6E04B"/>
              </a:gs>
              <a:gs pos="7000">
                <a:srgbClr val="2C3C99"/>
              </a:gs>
              <a:gs pos="67000">
                <a:srgbClr val="ED7114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2C3C99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9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A1EF9879-12E9-7E8E-2F39-55703BAB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9" y="391073"/>
            <a:ext cx="1137472" cy="1115875"/>
          </a:xfrm>
          <a:prstGeom prst="ellipse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56E328D-E2D0-6FEC-8332-C808C0667BEC}"/>
              </a:ext>
            </a:extLst>
          </p:cNvPr>
          <p:cNvSpPr/>
          <p:nvPr/>
        </p:nvSpPr>
        <p:spPr>
          <a:xfrm>
            <a:off x="2844039" y="277401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ED7114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2C55C-E16C-2BB4-0237-08701DE7D969}"/>
              </a:ext>
            </a:extLst>
          </p:cNvPr>
          <p:cNvSpPr/>
          <p:nvPr/>
        </p:nvSpPr>
        <p:spPr>
          <a:xfrm>
            <a:off x="3119324" y="546336"/>
            <a:ext cx="595660" cy="595660"/>
          </a:xfrm>
          <a:prstGeom prst="ellipse">
            <a:avLst/>
          </a:prstGeom>
          <a:gradFill>
            <a:gsLst>
              <a:gs pos="43000">
                <a:srgbClr val="2C3C99"/>
              </a:gs>
              <a:gs pos="51000">
                <a:srgbClr val="C6E04B"/>
              </a:gs>
              <a:gs pos="60000">
                <a:srgbClr val="C6E04B"/>
              </a:gs>
              <a:gs pos="7000">
                <a:srgbClr val="C00000"/>
              </a:gs>
              <a:gs pos="67000">
                <a:srgbClr val="ED7114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C00000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55D1E9-C880-93A6-06E9-16108B8C12B0}"/>
              </a:ext>
            </a:extLst>
          </p:cNvPr>
          <p:cNvSpPr/>
          <p:nvPr/>
        </p:nvSpPr>
        <p:spPr>
          <a:xfrm>
            <a:off x="4111214" y="277401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ED7114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306511-2AD2-BF5C-CAFE-6A6F8DE90C36}"/>
              </a:ext>
            </a:extLst>
          </p:cNvPr>
          <p:cNvSpPr/>
          <p:nvPr/>
        </p:nvSpPr>
        <p:spPr>
          <a:xfrm>
            <a:off x="4386499" y="546336"/>
            <a:ext cx="595660" cy="595660"/>
          </a:xfrm>
          <a:prstGeom prst="ellipse">
            <a:avLst/>
          </a:prstGeom>
          <a:gradFill>
            <a:gsLst>
              <a:gs pos="39000">
                <a:srgbClr val="2C3C99"/>
              </a:gs>
              <a:gs pos="53000">
                <a:srgbClr val="C6E04B"/>
              </a:gs>
              <a:gs pos="60000">
                <a:srgbClr val="C6E04B"/>
              </a:gs>
              <a:gs pos="7000">
                <a:srgbClr val="2C3C99"/>
              </a:gs>
              <a:gs pos="67000">
                <a:srgbClr val="ED7114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2C3C99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979760-3798-868A-899D-097AC2E75BC6}"/>
              </a:ext>
            </a:extLst>
          </p:cNvPr>
          <p:cNvSpPr/>
          <p:nvPr/>
        </p:nvSpPr>
        <p:spPr>
          <a:xfrm>
            <a:off x="5378389" y="277401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ED7114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25E417-5482-3D59-87C9-7A0ACF528680}"/>
              </a:ext>
            </a:extLst>
          </p:cNvPr>
          <p:cNvSpPr/>
          <p:nvPr/>
        </p:nvSpPr>
        <p:spPr>
          <a:xfrm>
            <a:off x="5653674" y="551279"/>
            <a:ext cx="595660" cy="595660"/>
          </a:xfrm>
          <a:prstGeom prst="ellipse">
            <a:avLst/>
          </a:prstGeom>
          <a:gradFill>
            <a:gsLst>
              <a:gs pos="39000">
                <a:srgbClr val="2C3C99"/>
              </a:gs>
              <a:gs pos="53000">
                <a:srgbClr val="C6E04B"/>
              </a:gs>
              <a:gs pos="64000">
                <a:srgbClr val="C6E04B"/>
              </a:gs>
              <a:gs pos="7000">
                <a:srgbClr val="2C3C99"/>
              </a:gs>
              <a:gs pos="71000">
                <a:srgbClr val="ED7114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2C3C99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11924F-00B9-A3EF-0308-E7D8038D7F4D}"/>
              </a:ext>
            </a:extLst>
          </p:cNvPr>
          <p:cNvSpPr/>
          <p:nvPr/>
        </p:nvSpPr>
        <p:spPr>
          <a:xfrm>
            <a:off x="6645564" y="291653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ED7114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E65F68-2112-0036-BD26-6FFE2EDADB68}"/>
              </a:ext>
            </a:extLst>
          </p:cNvPr>
          <p:cNvSpPr/>
          <p:nvPr/>
        </p:nvSpPr>
        <p:spPr>
          <a:xfrm>
            <a:off x="6920849" y="565531"/>
            <a:ext cx="595660" cy="595660"/>
          </a:xfrm>
          <a:prstGeom prst="ellipse">
            <a:avLst/>
          </a:prstGeom>
          <a:gradFill>
            <a:gsLst>
              <a:gs pos="39000">
                <a:srgbClr val="2C3C99"/>
              </a:gs>
              <a:gs pos="53000">
                <a:srgbClr val="C6E04B"/>
              </a:gs>
              <a:gs pos="64000">
                <a:srgbClr val="C6E04B"/>
              </a:gs>
              <a:gs pos="7000">
                <a:srgbClr val="2C3C99"/>
              </a:gs>
              <a:gs pos="71000">
                <a:srgbClr val="ED7114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2C3C99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D17767-6CC7-3DB5-15DB-A6DE7411F83E}"/>
              </a:ext>
            </a:extLst>
          </p:cNvPr>
          <p:cNvGrpSpPr/>
          <p:nvPr/>
        </p:nvGrpSpPr>
        <p:grpSpPr>
          <a:xfrm>
            <a:off x="1230083" y="312165"/>
            <a:ext cx="1137472" cy="1137472"/>
            <a:chOff x="1225584" y="366010"/>
            <a:chExt cx="1137472" cy="11374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F2958D-16FC-5EA0-5EC2-95A3DA801AA2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14E2CB-C9E3-EF2D-DEDC-8F16760797BF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155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ED711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ED711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ED7114"/>
                </a:solidFill>
                <a:latin typeface="Avenir Next" panose="020B0503020202020204" pitchFamily="34" charset="0"/>
              </a:rPr>
              <a:t>SAS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D17767-6CC7-3DB5-15DB-A6DE7411F83E}"/>
              </a:ext>
            </a:extLst>
          </p:cNvPr>
          <p:cNvGrpSpPr/>
          <p:nvPr/>
        </p:nvGrpSpPr>
        <p:grpSpPr>
          <a:xfrm>
            <a:off x="1230083" y="312165"/>
            <a:ext cx="1137472" cy="1137472"/>
            <a:chOff x="1225584" y="366010"/>
            <a:chExt cx="1137472" cy="11374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F2958D-16FC-5EA0-5EC2-95A3DA801AA2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14E2CB-C9E3-EF2D-DEDC-8F16760797BF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175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6632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2800" b="1" dirty="0" err="1">
                <a:solidFill>
                  <a:srgbClr val="ED711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ED711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ED7114"/>
                </a:solidFill>
                <a:latin typeface="Avenir Next" panose="020B0503020202020204" pitchFamily="34" charset="0"/>
              </a:rPr>
              <a:t>SAS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D17767-6CC7-3DB5-15DB-A6DE7411F83E}"/>
              </a:ext>
            </a:extLst>
          </p:cNvPr>
          <p:cNvGrpSpPr/>
          <p:nvPr/>
        </p:nvGrpSpPr>
        <p:grpSpPr>
          <a:xfrm>
            <a:off x="1230083" y="312165"/>
            <a:ext cx="1137472" cy="1137472"/>
            <a:chOff x="1225584" y="366010"/>
            <a:chExt cx="1137472" cy="11374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F2958D-16FC-5EA0-5EC2-95A3DA801AA2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14E2CB-C9E3-EF2D-DEDC-8F16760797BF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8418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ED711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ED711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ED7114"/>
                </a:solidFill>
                <a:latin typeface="Avenir Next" panose="020B0503020202020204" pitchFamily="34" charset="0"/>
              </a:rPr>
              <a:t>SAS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D17767-6CC7-3DB5-15DB-A6DE7411F83E}"/>
              </a:ext>
            </a:extLst>
          </p:cNvPr>
          <p:cNvGrpSpPr/>
          <p:nvPr/>
        </p:nvGrpSpPr>
        <p:grpSpPr>
          <a:xfrm>
            <a:off x="1230083" y="312165"/>
            <a:ext cx="1137472" cy="1137472"/>
            <a:chOff x="1225584" y="366010"/>
            <a:chExt cx="1137472" cy="11374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F2958D-16FC-5EA0-5EC2-95A3DA801AA2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14E2CB-C9E3-EF2D-DEDC-8F16760797BF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23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ED7114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ED7114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6237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AF050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AF050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Avenir Next" panose="020B0503020202020204" pitchFamily="34" charset="0"/>
              </a:rPr>
              <a:t>SAS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2958D-16FC-5EA0-5EC2-95A3DA801AA2}"/>
              </a:ext>
            </a:extLst>
          </p:cNvPr>
          <p:cNvSpPr/>
          <p:nvPr/>
        </p:nvSpPr>
        <p:spPr>
          <a:xfrm>
            <a:off x="1230083" y="312165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AF0504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14E2CB-C9E3-EF2D-DEDC-8F16760797BF}"/>
              </a:ext>
            </a:extLst>
          </p:cNvPr>
          <p:cNvSpPr/>
          <p:nvPr/>
        </p:nvSpPr>
        <p:spPr>
          <a:xfrm>
            <a:off x="1505368" y="586043"/>
            <a:ext cx="595660" cy="595660"/>
          </a:xfrm>
          <a:prstGeom prst="ellipse">
            <a:avLst/>
          </a:prstGeom>
          <a:gradFill>
            <a:gsLst>
              <a:gs pos="39000">
                <a:srgbClr val="2C3C99"/>
              </a:gs>
              <a:gs pos="53000">
                <a:srgbClr val="C6E04B"/>
              </a:gs>
              <a:gs pos="64000">
                <a:srgbClr val="C6E04B"/>
              </a:gs>
              <a:gs pos="7000">
                <a:srgbClr val="2C3C99"/>
              </a:gs>
              <a:gs pos="71000">
                <a:srgbClr val="AF0504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2C3C99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3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AF050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AF050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Avenir Next" panose="020B0503020202020204" pitchFamily="34" charset="0"/>
              </a:rPr>
              <a:t>SAS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2958D-16FC-5EA0-5EC2-95A3DA801AA2}"/>
              </a:ext>
            </a:extLst>
          </p:cNvPr>
          <p:cNvSpPr/>
          <p:nvPr/>
        </p:nvSpPr>
        <p:spPr>
          <a:xfrm>
            <a:off x="1230083" y="312165"/>
            <a:ext cx="1137472" cy="1137472"/>
          </a:xfrm>
          <a:prstGeom prst="ellipse">
            <a:avLst/>
          </a:prstGeom>
          <a:gradFill>
            <a:gsLst>
              <a:gs pos="43000">
                <a:srgbClr val="C6E04B"/>
              </a:gs>
              <a:gs pos="38000">
                <a:srgbClr val="2C3C99"/>
              </a:gs>
              <a:gs pos="72000">
                <a:srgbClr val="2C3C99"/>
              </a:gs>
              <a:gs pos="56000">
                <a:srgbClr val="97DB89"/>
              </a:gs>
              <a:gs pos="64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14E2CB-C9E3-EF2D-DEDC-8F16760797BF}"/>
              </a:ext>
            </a:extLst>
          </p:cNvPr>
          <p:cNvSpPr/>
          <p:nvPr/>
        </p:nvSpPr>
        <p:spPr>
          <a:xfrm>
            <a:off x="1505368" y="586043"/>
            <a:ext cx="595660" cy="595660"/>
          </a:xfrm>
          <a:prstGeom prst="ellipse">
            <a:avLst/>
          </a:prstGeom>
          <a:gradFill>
            <a:gsLst>
              <a:gs pos="39000">
                <a:srgbClr val="2C3C99"/>
              </a:gs>
              <a:gs pos="53000">
                <a:srgbClr val="C6E04B"/>
              </a:gs>
              <a:gs pos="64000">
                <a:srgbClr val="C6E04B"/>
              </a:gs>
              <a:gs pos="7000">
                <a:srgbClr val="2C3C99"/>
              </a:gs>
              <a:gs pos="71000">
                <a:srgbClr val="2C3C99"/>
              </a:gs>
              <a:gs pos="17000">
                <a:srgbClr val="343FA1"/>
              </a:gs>
              <a:gs pos="12000">
                <a:srgbClr val="969A6A"/>
              </a:gs>
              <a:gs pos="0">
                <a:srgbClr val="2C3C99"/>
              </a:gs>
              <a:gs pos="48000">
                <a:srgbClr val="67D5C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8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435071" y="857340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AF050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AF050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183016" y="300290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Avenir Next" panose="020B0503020202020204" pitchFamily="34" charset="0"/>
              </a:rPr>
              <a:t>SAS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37DF3A-BDD7-9BCC-0122-EF82DBF9EF11}"/>
              </a:ext>
            </a:extLst>
          </p:cNvPr>
          <p:cNvGrpSpPr/>
          <p:nvPr/>
        </p:nvGrpSpPr>
        <p:grpSpPr>
          <a:xfrm>
            <a:off x="1230083" y="300290"/>
            <a:ext cx="1137472" cy="1137472"/>
            <a:chOff x="1225584" y="366010"/>
            <a:chExt cx="1137472" cy="113747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1F7B34-A8B5-22F8-FEF8-9FF3FD07459E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DFA5B-0A71-50A3-ECBF-8FBC9F100717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926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solidFill>
                  <a:srgbClr val="7E1811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7E1811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594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solidFill>
                  <a:srgbClr val="8D2C13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8D2C13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583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ED7114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Tut          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7246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ED7114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Tut          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7E1811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7E1811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998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ln>
                  <a:solidFill>
                    <a:srgbClr val="333D9F"/>
                  </a:solidFill>
                </a:ln>
                <a:solidFill>
                  <a:srgbClr val="ED7114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ED7114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ln>
                  <a:solidFill>
                    <a:srgbClr val="333D9F"/>
                  </a:solidFill>
                </a:ln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ln>
                <a:solidFill>
                  <a:srgbClr val="333D9F"/>
                </a:solidFill>
              </a:ln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8850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3185979" y="266760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3142A2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3142A2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3142A2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3" y="340328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213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943785-C55C-0A70-1057-641E00783258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0" y="245972"/>
            <a:ext cx="431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D3E9B"/>
                </a:solidFill>
                <a:latin typeface="Avenir Next" panose="020B0503020202020204" pitchFamily="34" charset="0"/>
              </a:rPr>
              <a:t>SAS</a:t>
            </a:r>
          </a:p>
          <a:p>
            <a:r>
              <a:rPr lang="en-GB" sz="3600" b="1" dirty="0">
                <a:solidFill>
                  <a:srgbClr val="BFE153"/>
                </a:solidFill>
                <a:latin typeface="Avenir Next" panose="020B0503020202020204" pitchFamily="34" charset="0"/>
              </a:rPr>
              <a:t>    </a:t>
            </a:r>
            <a:r>
              <a:rPr lang="en-GB" sz="3600" b="1" dirty="0">
                <a:solidFill>
                  <a:srgbClr val="DC6016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DC6016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2C3C99"/>
              </a:solidFill>
              <a:latin typeface="Avenir Next" panose="020B0503020202020204" pitchFamily="34" charset="0"/>
            </a:endParaRPr>
          </a:p>
        </p:txBody>
      </p:sp>
      <p:pic>
        <p:nvPicPr>
          <p:cNvPr id="6" name="Picture 5" descr="A colorful circle with a red circle in the middle&#10;&#10;Description automatically generated">
            <a:extLst>
              <a:ext uri="{FF2B5EF4-FFF2-40B4-BE49-F238E27FC236}">
                <a16:creationId xmlns:a16="http://schemas.microsoft.com/office/drawing/2014/main" id="{43328226-3942-2A1F-684F-D9F89283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4" y="319540"/>
            <a:ext cx="1137472" cy="11158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4345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2732</TotalTime>
  <Words>115</Words>
  <Application>Microsoft Macintosh PowerPoint</Application>
  <PresentationFormat>Custom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Avenir Next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58</cp:revision>
  <dcterms:created xsi:type="dcterms:W3CDTF">2024-05-31T06:47:57Z</dcterms:created>
  <dcterms:modified xsi:type="dcterms:W3CDTF">2024-06-02T04:20:26Z</dcterms:modified>
</cp:coreProperties>
</file>