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233997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4" d="100"/>
          <a:sy n="64" d="100"/>
        </p:scale>
        <p:origin x="680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4969" y="824885"/>
            <a:ext cx="1754981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647331"/>
            <a:ext cx="17549813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6" y="268350"/>
            <a:ext cx="5045571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3" y="268350"/>
            <a:ext cx="14844216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1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6" y="1256579"/>
            <a:ext cx="2018228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6" y="3373044"/>
            <a:ext cx="2018228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341750"/>
            <a:ext cx="994489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341750"/>
            <a:ext cx="9944894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4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68350"/>
            <a:ext cx="20182284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2" y="1235577"/>
            <a:ext cx="989919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2" y="1841114"/>
            <a:ext cx="98991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3" y="1235577"/>
            <a:ext cx="9947942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3" y="1841114"/>
            <a:ext cx="9947942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9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55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2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336021"/>
            <a:ext cx="754702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725712"/>
            <a:ext cx="1184612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512094"/>
            <a:ext cx="754702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336021"/>
            <a:ext cx="754702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725712"/>
            <a:ext cx="1184612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512094"/>
            <a:ext cx="754702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68350"/>
            <a:ext cx="2018228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341750"/>
            <a:ext cx="2018228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671624"/>
            <a:ext cx="52649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F6FD1-2D4B-DB46-A3C0-515E54D9BA1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671624"/>
            <a:ext cx="789741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671624"/>
            <a:ext cx="5264944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95485-0854-4840-9886-E4E1B9F6B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9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7500ADA-C6CE-0230-A68E-516E2546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3" y="27982"/>
            <a:ext cx="5102411" cy="5042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09164D-E7C0-CF93-37C8-ED0974D43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11194268" y="27990"/>
            <a:ext cx="6005707" cy="4363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627CF7-CC34-8EA6-4A20-8CFBFE0E77A4}"/>
              </a:ext>
            </a:extLst>
          </p:cNvPr>
          <p:cNvSpPr txBox="1"/>
          <p:nvPr/>
        </p:nvSpPr>
        <p:spPr>
          <a:xfrm>
            <a:off x="11194262" y="27987"/>
            <a:ext cx="2388170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>
                <a:solidFill>
                  <a:schemeClr val="bg1"/>
                </a:solidFill>
              </a:rPr>
              <a:t>40% H2O/60% D20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87C777-3255-8495-DD73-CA6E329F2F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5140623" y="27990"/>
            <a:ext cx="6005707" cy="43635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9220D1-CC65-0456-FDA0-DE58FDA5E894}"/>
              </a:ext>
            </a:extLst>
          </p:cNvPr>
          <p:cNvSpPr txBox="1"/>
          <p:nvPr/>
        </p:nvSpPr>
        <p:spPr>
          <a:xfrm>
            <a:off x="5140618" y="27986"/>
            <a:ext cx="2388170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/>
              <a:t>20% H2O/80% D20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A7E0A-9B70-CF65-E41D-2DED1DF66FE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t="7072" r="17638" b="12916"/>
          <a:stretch/>
        </p:blipFill>
        <p:spPr>
          <a:xfrm>
            <a:off x="17247910" y="27986"/>
            <a:ext cx="6005707" cy="43635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89FE30-7EBC-0693-B771-39BE5DE210DC}"/>
              </a:ext>
            </a:extLst>
          </p:cNvPr>
          <p:cNvSpPr txBox="1"/>
          <p:nvPr/>
        </p:nvSpPr>
        <p:spPr>
          <a:xfrm>
            <a:off x="17247906" y="27982"/>
            <a:ext cx="1345392" cy="405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55" b="1" dirty="0"/>
              <a:t>100% D20</a:t>
            </a:r>
          </a:p>
        </p:txBody>
      </p:sp>
    </p:spTree>
    <p:extLst>
      <p:ext uri="{BB962C8B-B14F-4D97-AF65-F5344CB8AC3E}">
        <p14:creationId xmlns:p14="http://schemas.microsoft.com/office/powerpoint/2010/main" val="347102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2024-09-23T08:53:19Z</dcterms:created>
  <dcterms:modified xsi:type="dcterms:W3CDTF">2024-09-23T09:03:49Z</dcterms:modified>
</cp:coreProperties>
</file>