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5040313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6464"/>
    <a:srgbClr val="3670A0"/>
    <a:srgbClr val="ACB9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65" d="100"/>
          <a:sy n="165" d="100"/>
        </p:scale>
        <p:origin x="1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024" y="824885"/>
            <a:ext cx="4284266" cy="1754776"/>
          </a:xfrm>
        </p:spPr>
        <p:txBody>
          <a:bodyPr anchor="b"/>
          <a:lstStyle>
            <a:lvl1pPr algn="ctr">
              <a:defRPr sz="330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39" y="2647331"/>
            <a:ext cx="3780235" cy="1216909"/>
          </a:xfrm>
        </p:spPr>
        <p:txBody>
          <a:bodyPr/>
          <a:lstStyle>
            <a:lvl1pPr marL="0" indent="0" algn="ctr">
              <a:buNone/>
              <a:defRPr sz="1323"/>
            </a:lvl1pPr>
            <a:lvl2pPr marL="252009" indent="0" algn="ctr">
              <a:buNone/>
              <a:defRPr sz="1102"/>
            </a:lvl2pPr>
            <a:lvl3pPr marL="504017" indent="0" algn="ctr">
              <a:buNone/>
              <a:defRPr sz="992"/>
            </a:lvl3pPr>
            <a:lvl4pPr marL="756026" indent="0" algn="ctr">
              <a:buNone/>
              <a:defRPr sz="882"/>
            </a:lvl4pPr>
            <a:lvl5pPr marL="1008035" indent="0" algn="ctr">
              <a:buNone/>
              <a:defRPr sz="882"/>
            </a:lvl5pPr>
            <a:lvl6pPr marL="1260043" indent="0" algn="ctr">
              <a:buNone/>
              <a:defRPr sz="882"/>
            </a:lvl6pPr>
            <a:lvl7pPr marL="1512052" indent="0" algn="ctr">
              <a:buNone/>
              <a:defRPr sz="882"/>
            </a:lvl7pPr>
            <a:lvl8pPr marL="1764060" indent="0" algn="ctr">
              <a:buNone/>
              <a:defRPr sz="882"/>
            </a:lvl8pPr>
            <a:lvl9pPr marL="2016069" indent="0" algn="ctr">
              <a:buNone/>
              <a:defRPr sz="88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61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31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975" y="268350"/>
            <a:ext cx="1086817" cy="427143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522" y="268350"/>
            <a:ext cx="3197449" cy="427143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92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96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7" y="1256579"/>
            <a:ext cx="4347270" cy="2096630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97" y="3373044"/>
            <a:ext cx="4347270" cy="1102568"/>
          </a:xfrm>
        </p:spPr>
        <p:txBody>
          <a:bodyPr/>
          <a:lstStyle>
            <a:lvl1pPr marL="0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1pPr>
            <a:lvl2pPr marL="252009" indent="0">
              <a:buNone/>
              <a:defRPr sz="1102">
                <a:solidFill>
                  <a:schemeClr val="tx1">
                    <a:tint val="82000"/>
                  </a:schemeClr>
                </a:solidFill>
              </a:defRPr>
            </a:lvl2pPr>
            <a:lvl3pPr marL="504017" indent="0">
              <a:buNone/>
              <a:defRPr sz="992">
                <a:solidFill>
                  <a:schemeClr val="tx1">
                    <a:tint val="82000"/>
                  </a:schemeClr>
                </a:solidFill>
              </a:defRPr>
            </a:lvl3pPr>
            <a:lvl4pPr marL="756026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4pPr>
            <a:lvl5pPr marL="1008035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5pPr>
            <a:lvl6pPr marL="1260043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6pPr>
            <a:lvl7pPr marL="1512052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7pPr>
            <a:lvl8pPr marL="1764060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8pPr>
            <a:lvl9pPr marL="2016069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305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522" y="1341750"/>
            <a:ext cx="2142133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658" y="1341750"/>
            <a:ext cx="2142133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28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268351"/>
            <a:ext cx="4347270" cy="97422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79" y="1235577"/>
            <a:ext cx="2132288" cy="605537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79" y="1841114"/>
            <a:ext cx="2132288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658" y="1235577"/>
            <a:ext cx="2142790" cy="605537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658" y="1841114"/>
            <a:ext cx="2142790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08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960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7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36021"/>
            <a:ext cx="1625632" cy="1176073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790" y="725713"/>
            <a:ext cx="2551658" cy="3581889"/>
          </a:xfrm>
        </p:spPr>
        <p:txBody>
          <a:bodyPr/>
          <a:lstStyle>
            <a:lvl1pPr>
              <a:defRPr sz="1764"/>
            </a:lvl1pPr>
            <a:lvl2pPr>
              <a:defRPr sz="1543"/>
            </a:lvl2pPr>
            <a:lvl3pPr>
              <a:defRPr sz="1323"/>
            </a:lvl3pPr>
            <a:lvl4pPr>
              <a:defRPr sz="1102"/>
            </a:lvl4pPr>
            <a:lvl5pPr>
              <a:defRPr sz="1102"/>
            </a:lvl5pPr>
            <a:lvl6pPr>
              <a:defRPr sz="1102"/>
            </a:lvl6pPr>
            <a:lvl7pPr>
              <a:defRPr sz="1102"/>
            </a:lvl7pPr>
            <a:lvl8pPr>
              <a:defRPr sz="1102"/>
            </a:lvl8pPr>
            <a:lvl9pPr>
              <a:defRPr sz="110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512094"/>
            <a:ext cx="1625632" cy="2801341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0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36021"/>
            <a:ext cx="1625632" cy="1176073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790" y="725713"/>
            <a:ext cx="2551658" cy="3581889"/>
          </a:xfrm>
        </p:spPr>
        <p:txBody>
          <a:bodyPr anchor="t"/>
          <a:lstStyle>
            <a:lvl1pPr marL="0" indent="0">
              <a:buNone/>
              <a:defRPr sz="1764"/>
            </a:lvl1pPr>
            <a:lvl2pPr marL="252009" indent="0">
              <a:buNone/>
              <a:defRPr sz="1543"/>
            </a:lvl2pPr>
            <a:lvl3pPr marL="504017" indent="0">
              <a:buNone/>
              <a:defRPr sz="1323"/>
            </a:lvl3pPr>
            <a:lvl4pPr marL="756026" indent="0">
              <a:buNone/>
              <a:defRPr sz="1102"/>
            </a:lvl4pPr>
            <a:lvl5pPr marL="1008035" indent="0">
              <a:buNone/>
              <a:defRPr sz="1102"/>
            </a:lvl5pPr>
            <a:lvl6pPr marL="1260043" indent="0">
              <a:buNone/>
              <a:defRPr sz="1102"/>
            </a:lvl6pPr>
            <a:lvl7pPr marL="1512052" indent="0">
              <a:buNone/>
              <a:defRPr sz="1102"/>
            </a:lvl7pPr>
            <a:lvl8pPr marL="1764060" indent="0">
              <a:buNone/>
              <a:defRPr sz="1102"/>
            </a:lvl8pPr>
            <a:lvl9pPr marL="2016069" indent="0">
              <a:buNone/>
              <a:defRPr sz="110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512094"/>
            <a:ext cx="1625632" cy="2801341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14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22" y="268351"/>
            <a:ext cx="434727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522" y="1341750"/>
            <a:ext cx="434727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522" y="4671625"/>
            <a:ext cx="113407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604" y="4671625"/>
            <a:ext cx="170110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721" y="4671625"/>
            <a:ext cx="113407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248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04017" rtl="0" eaLnBrk="1" latinLnBrk="0" hangingPunct="1">
        <a:lnSpc>
          <a:spcPct val="90000"/>
        </a:lnSpc>
        <a:spcBef>
          <a:spcPct val="0"/>
        </a:spcBef>
        <a:buNone/>
        <a:defRPr sz="24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004" indent="-126004" algn="l" defTabSz="50401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30022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3pPr>
      <a:lvl4pPr marL="882030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386048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638056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890065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14207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5200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504017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3pPr>
      <a:lvl4pPr marL="756026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008035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260043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512052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76406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01606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accent1">
                <a:lumMod val="45000"/>
                <a:lumOff val="55000"/>
              </a:schemeClr>
            </a:gs>
            <a:gs pos="72000">
              <a:schemeClr val="accent1">
                <a:lumMod val="45000"/>
                <a:lumOff val="55000"/>
              </a:schemeClr>
            </a:gs>
            <a:gs pos="99000">
              <a:schemeClr val="tx2">
                <a:lumMod val="50000"/>
                <a:lumOff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text on a green and red background&#10;&#10;Description automatically generated">
            <a:extLst>
              <a:ext uri="{FF2B5EF4-FFF2-40B4-BE49-F238E27FC236}">
                <a16:creationId xmlns:a16="http://schemas.microsoft.com/office/drawing/2014/main" id="{C84E1DE6-81FD-FA48-40B9-88F7223E38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8" b="80769"/>
          <a:stretch/>
        </p:blipFill>
        <p:spPr>
          <a:xfrm>
            <a:off x="0" y="-8570562"/>
            <a:ext cx="5040313" cy="2611464"/>
          </a:xfrm>
          <a:prstGeom prst="rect">
            <a:avLst/>
          </a:prstGeom>
        </p:spPr>
      </p:pic>
      <p:pic>
        <p:nvPicPr>
          <p:cNvPr id="11" name="Picture 10" descr="A black and grey text&#10;&#10;Description automatically generated">
            <a:extLst>
              <a:ext uri="{FF2B5EF4-FFF2-40B4-BE49-F238E27FC236}">
                <a16:creationId xmlns:a16="http://schemas.microsoft.com/office/drawing/2014/main" id="{56BC29D4-ADAE-E779-5982-9E63E8D70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20" y="481251"/>
            <a:ext cx="3339888" cy="9685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FAF73DB-232F-5E48-9B7A-DC9CAAE911DE}"/>
              </a:ext>
            </a:extLst>
          </p:cNvPr>
          <p:cNvSpPr txBox="1"/>
          <p:nvPr/>
        </p:nvSpPr>
        <p:spPr>
          <a:xfrm>
            <a:off x="1592772" y="54244"/>
            <a:ext cx="1715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46464"/>
                </a:solidFill>
              </a:rPr>
              <a:t>SAS analysis in </a:t>
            </a:r>
          </a:p>
        </p:txBody>
      </p:sp>
    </p:spTree>
    <p:extLst>
      <p:ext uri="{BB962C8B-B14F-4D97-AF65-F5344CB8AC3E}">
        <p14:creationId xmlns:p14="http://schemas.microsoft.com/office/powerpoint/2010/main" val="533698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455</TotalTime>
  <Words>3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Andreas Haahr Larsen</dc:creator>
  <cp:lastModifiedBy>Andreas Larsen</cp:lastModifiedBy>
  <cp:revision>11</cp:revision>
  <dcterms:created xsi:type="dcterms:W3CDTF">2024-06-19T13:58:35Z</dcterms:created>
  <dcterms:modified xsi:type="dcterms:W3CDTF">2024-11-20T11:00:33Z</dcterms:modified>
</cp:coreProperties>
</file>