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3177401E-92CD-A1CB-B09B-F9C8AB34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141"/>
          <a:stretch/>
        </p:blipFill>
        <p:spPr>
          <a:xfrm>
            <a:off x="-2" y="-3431"/>
            <a:ext cx="5040313" cy="5043744"/>
          </a:xfrm>
          <a:prstGeom prst="rect">
            <a:avLst/>
          </a:prstGeom>
        </p:spPr>
      </p:pic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3" name="Picture 2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E29A531E-D739-7B32-9CD7-1CD0B96A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27" y="0"/>
            <a:ext cx="3460088" cy="1549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940AB9-5987-0297-E2E5-1E0E199BF8EF}"/>
              </a:ext>
            </a:extLst>
          </p:cNvPr>
          <p:cNvSpPr txBox="1"/>
          <p:nvPr/>
        </p:nvSpPr>
        <p:spPr>
          <a:xfrm>
            <a:off x="1193257" y="1103116"/>
            <a:ext cx="240642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ACB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tutorials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9</cp:revision>
  <dcterms:created xsi:type="dcterms:W3CDTF">2024-06-19T13:58:35Z</dcterms:created>
  <dcterms:modified xsi:type="dcterms:W3CDTF">2024-11-20T10:54:34Z</dcterms:modified>
</cp:coreProperties>
</file>