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3538"/>
    <a:srgbClr val="6C6C6C"/>
    <a:srgbClr val="45FBEC"/>
    <a:srgbClr val="46D5ED"/>
    <a:srgbClr val="45F71A"/>
    <a:srgbClr val="25D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49" d="100"/>
          <a:sy n="49" d="100"/>
        </p:scale>
        <p:origin x="3408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3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6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AB3538">
                <a:lumMod val="88000"/>
                <a:lumOff val="12000"/>
              </a:srgbClr>
            </a:gs>
            <a:gs pos="74000">
              <a:srgbClr val="6C6C6C">
                <a:lumMod val="66353"/>
                <a:lumOff val="33647"/>
              </a:srgbClr>
            </a:gs>
            <a:gs pos="37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bird carrying a letter&#10;&#10;Description automatically generated">
            <a:extLst>
              <a:ext uri="{FF2B5EF4-FFF2-40B4-BE49-F238E27FC236}">
                <a16:creationId xmlns:a16="http://schemas.microsoft.com/office/drawing/2014/main" id="{B05729DE-A9CF-3139-BAAE-F711713DA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152" y="97302"/>
            <a:ext cx="1253491" cy="1561367"/>
          </a:xfrm>
          <a:prstGeom prst="rect">
            <a:avLst/>
          </a:prstGeom>
        </p:spPr>
      </p:pic>
      <p:pic>
        <p:nvPicPr>
          <p:cNvPr id="1026" name="Picture 2" descr="IUCr – International Year of Basic Sciences for Development">
            <a:extLst>
              <a:ext uri="{FF2B5EF4-FFF2-40B4-BE49-F238E27FC236}">
                <a16:creationId xmlns:a16="http://schemas.microsoft.com/office/drawing/2014/main" id="{AC09D02C-85E1-11ED-AE99-43299F824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15" y="97302"/>
            <a:ext cx="1751911" cy="175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6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Larsen</cp:lastModifiedBy>
  <cp:revision>10</cp:revision>
  <dcterms:created xsi:type="dcterms:W3CDTF">2024-06-19T13:58:35Z</dcterms:created>
  <dcterms:modified xsi:type="dcterms:W3CDTF">2024-11-20T13:03:56Z</dcterms:modified>
</cp:coreProperties>
</file>