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9926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3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52" y="1122363"/>
            <a:ext cx="4243785" cy="2387600"/>
          </a:xfrm>
        </p:spPr>
        <p:txBody>
          <a:bodyPr anchor="b"/>
          <a:lstStyle>
            <a:lvl1pPr algn="ctr">
              <a:defRPr sz="3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086" y="3602038"/>
            <a:ext cx="3744516" cy="1655762"/>
          </a:xfrm>
        </p:spPr>
        <p:txBody>
          <a:bodyPr/>
          <a:lstStyle>
            <a:lvl1pPr marL="0" indent="0" algn="ctr">
              <a:buNone/>
              <a:defRPr sz="1310"/>
            </a:lvl1pPr>
            <a:lvl2pPr marL="249631" indent="0" algn="ctr">
              <a:buNone/>
              <a:defRPr sz="1092"/>
            </a:lvl2pPr>
            <a:lvl3pPr marL="499262" indent="0" algn="ctr">
              <a:buNone/>
              <a:defRPr sz="983"/>
            </a:lvl3pPr>
            <a:lvl4pPr marL="748894" indent="0" algn="ctr">
              <a:buNone/>
              <a:defRPr sz="874"/>
            </a:lvl4pPr>
            <a:lvl5pPr marL="998525" indent="0" algn="ctr">
              <a:buNone/>
              <a:defRPr sz="874"/>
            </a:lvl5pPr>
            <a:lvl6pPr marL="1248156" indent="0" algn="ctr">
              <a:buNone/>
              <a:defRPr sz="874"/>
            </a:lvl6pPr>
            <a:lvl7pPr marL="1497787" indent="0" algn="ctr">
              <a:buNone/>
              <a:defRPr sz="874"/>
            </a:lvl7pPr>
            <a:lvl8pPr marL="1747418" indent="0" algn="ctr">
              <a:buNone/>
              <a:defRPr sz="874"/>
            </a:lvl8pPr>
            <a:lvl9pPr marL="1997050" indent="0" algn="ctr">
              <a:buNone/>
              <a:defRPr sz="87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2893" y="365125"/>
            <a:ext cx="1076548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3248" y="365125"/>
            <a:ext cx="3167236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47" y="1709740"/>
            <a:ext cx="4306193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647" y="4589465"/>
            <a:ext cx="4306193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82000"/>
                  </a:schemeClr>
                </a:solidFill>
              </a:defRPr>
            </a:lvl1pPr>
            <a:lvl2pPr marL="249631" indent="0">
              <a:buNone/>
              <a:defRPr sz="1092">
                <a:solidFill>
                  <a:schemeClr val="tx1">
                    <a:tint val="82000"/>
                  </a:schemeClr>
                </a:solidFill>
              </a:defRPr>
            </a:lvl2pPr>
            <a:lvl3pPr marL="499262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3pPr>
            <a:lvl4pPr marL="748894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4pPr>
            <a:lvl5pPr marL="998525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5pPr>
            <a:lvl6pPr marL="1248156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6pPr>
            <a:lvl7pPr marL="1497787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7pPr>
            <a:lvl8pPr marL="1747418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8pPr>
            <a:lvl9pPr marL="1997050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248" y="1825625"/>
            <a:ext cx="212189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7549" y="1825625"/>
            <a:ext cx="212189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365127"/>
            <a:ext cx="430619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8" y="1681163"/>
            <a:ext cx="211214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31" indent="0">
              <a:buNone/>
              <a:defRPr sz="1092" b="1"/>
            </a:lvl2pPr>
            <a:lvl3pPr marL="499262" indent="0">
              <a:buNone/>
              <a:defRPr sz="983" b="1"/>
            </a:lvl3pPr>
            <a:lvl4pPr marL="748894" indent="0">
              <a:buNone/>
              <a:defRPr sz="874" b="1"/>
            </a:lvl4pPr>
            <a:lvl5pPr marL="998525" indent="0">
              <a:buNone/>
              <a:defRPr sz="874" b="1"/>
            </a:lvl5pPr>
            <a:lvl6pPr marL="1248156" indent="0">
              <a:buNone/>
              <a:defRPr sz="874" b="1"/>
            </a:lvl6pPr>
            <a:lvl7pPr marL="1497787" indent="0">
              <a:buNone/>
              <a:defRPr sz="874" b="1"/>
            </a:lvl7pPr>
            <a:lvl8pPr marL="1747418" indent="0">
              <a:buNone/>
              <a:defRPr sz="874" b="1"/>
            </a:lvl8pPr>
            <a:lvl9pPr marL="1997050" indent="0">
              <a:buNone/>
              <a:defRPr sz="8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8" y="2505075"/>
            <a:ext cx="211214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7548" y="1681163"/>
            <a:ext cx="2122543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31" indent="0">
              <a:buNone/>
              <a:defRPr sz="1092" b="1"/>
            </a:lvl2pPr>
            <a:lvl3pPr marL="499262" indent="0">
              <a:buNone/>
              <a:defRPr sz="983" b="1"/>
            </a:lvl3pPr>
            <a:lvl4pPr marL="748894" indent="0">
              <a:buNone/>
              <a:defRPr sz="874" b="1"/>
            </a:lvl4pPr>
            <a:lvl5pPr marL="998525" indent="0">
              <a:buNone/>
              <a:defRPr sz="874" b="1"/>
            </a:lvl5pPr>
            <a:lvl6pPr marL="1248156" indent="0">
              <a:buNone/>
              <a:defRPr sz="874" b="1"/>
            </a:lvl6pPr>
            <a:lvl7pPr marL="1497787" indent="0">
              <a:buNone/>
              <a:defRPr sz="874" b="1"/>
            </a:lvl7pPr>
            <a:lvl8pPr marL="1747418" indent="0">
              <a:buNone/>
              <a:defRPr sz="874" b="1"/>
            </a:lvl8pPr>
            <a:lvl9pPr marL="1997050" indent="0">
              <a:buNone/>
              <a:defRPr sz="8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27548" y="2505075"/>
            <a:ext cx="2122543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457200"/>
            <a:ext cx="1610272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543" y="987427"/>
            <a:ext cx="2527548" cy="4873625"/>
          </a:xfrm>
        </p:spPr>
        <p:txBody>
          <a:bodyPr/>
          <a:lstStyle>
            <a:lvl1pPr>
              <a:defRPr sz="1747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898" y="2057400"/>
            <a:ext cx="1610272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31" indent="0">
              <a:buNone/>
              <a:defRPr sz="764"/>
            </a:lvl2pPr>
            <a:lvl3pPr marL="499262" indent="0">
              <a:buNone/>
              <a:defRPr sz="655"/>
            </a:lvl3pPr>
            <a:lvl4pPr marL="748894" indent="0">
              <a:buNone/>
              <a:defRPr sz="546"/>
            </a:lvl4pPr>
            <a:lvl5pPr marL="998525" indent="0">
              <a:buNone/>
              <a:defRPr sz="546"/>
            </a:lvl5pPr>
            <a:lvl6pPr marL="1248156" indent="0">
              <a:buNone/>
              <a:defRPr sz="546"/>
            </a:lvl6pPr>
            <a:lvl7pPr marL="1497787" indent="0">
              <a:buNone/>
              <a:defRPr sz="546"/>
            </a:lvl7pPr>
            <a:lvl8pPr marL="1747418" indent="0">
              <a:buNone/>
              <a:defRPr sz="546"/>
            </a:lvl8pPr>
            <a:lvl9pPr marL="1997050" indent="0">
              <a:buNone/>
              <a:defRPr sz="5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457200"/>
            <a:ext cx="1610272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2543" y="987427"/>
            <a:ext cx="2527548" cy="4873625"/>
          </a:xfrm>
        </p:spPr>
        <p:txBody>
          <a:bodyPr anchor="t"/>
          <a:lstStyle>
            <a:lvl1pPr marL="0" indent="0">
              <a:buNone/>
              <a:defRPr sz="1747"/>
            </a:lvl1pPr>
            <a:lvl2pPr marL="249631" indent="0">
              <a:buNone/>
              <a:defRPr sz="1529"/>
            </a:lvl2pPr>
            <a:lvl3pPr marL="499262" indent="0">
              <a:buNone/>
              <a:defRPr sz="1310"/>
            </a:lvl3pPr>
            <a:lvl4pPr marL="748894" indent="0">
              <a:buNone/>
              <a:defRPr sz="1092"/>
            </a:lvl4pPr>
            <a:lvl5pPr marL="998525" indent="0">
              <a:buNone/>
              <a:defRPr sz="1092"/>
            </a:lvl5pPr>
            <a:lvl6pPr marL="1248156" indent="0">
              <a:buNone/>
              <a:defRPr sz="1092"/>
            </a:lvl6pPr>
            <a:lvl7pPr marL="1497787" indent="0">
              <a:buNone/>
              <a:defRPr sz="1092"/>
            </a:lvl7pPr>
            <a:lvl8pPr marL="1747418" indent="0">
              <a:buNone/>
              <a:defRPr sz="1092"/>
            </a:lvl8pPr>
            <a:lvl9pPr marL="1997050" indent="0">
              <a:buNone/>
              <a:defRPr sz="109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898" y="2057400"/>
            <a:ext cx="1610272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31" indent="0">
              <a:buNone/>
              <a:defRPr sz="764"/>
            </a:lvl2pPr>
            <a:lvl3pPr marL="499262" indent="0">
              <a:buNone/>
              <a:defRPr sz="655"/>
            </a:lvl3pPr>
            <a:lvl4pPr marL="748894" indent="0">
              <a:buNone/>
              <a:defRPr sz="546"/>
            </a:lvl4pPr>
            <a:lvl5pPr marL="998525" indent="0">
              <a:buNone/>
              <a:defRPr sz="546"/>
            </a:lvl5pPr>
            <a:lvl6pPr marL="1248156" indent="0">
              <a:buNone/>
              <a:defRPr sz="546"/>
            </a:lvl6pPr>
            <a:lvl7pPr marL="1497787" indent="0">
              <a:buNone/>
              <a:defRPr sz="546"/>
            </a:lvl7pPr>
            <a:lvl8pPr marL="1747418" indent="0">
              <a:buNone/>
              <a:defRPr sz="546"/>
            </a:lvl8pPr>
            <a:lvl9pPr marL="1997050" indent="0">
              <a:buNone/>
              <a:defRPr sz="5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248" y="365127"/>
            <a:ext cx="43061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248" y="1825625"/>
            <a:ext cx="4306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247" y="6356352"/>
            <a:ext cx="1123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CFAD4-E2BE-7741-9A4B-454EC5DB59C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3828" y="6356352"/>
            <a:ext cx="1685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26086" y="6356352"/>
            <a:ext cx="1123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9262" rtl="0" eaLnBrk="1" latinLnBrk="0" hangingPunct="1">
        <a:lnSpc>
          <a:spcPct val="90000"/>
        </a:lnSpc>
        <a:spcBef>
          <a:spcPct val="0"/>
        </a:spcBef>
        <a:buNone/>
        <a:defRPr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816" indent="-124816" algn="l" defTabSz="49926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1pPr>
      <a:lvl2pPr marL="374447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4078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709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1123340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372972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622603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2121865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1pPr>
      <a:lvl2pPr marL="249631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99262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3pPr>
      <a:lvl4pPr marL="748894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998525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248156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7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747418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1997050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sound wave&#10;&#10;Description automatically generated">
            <a:extLst>
              <a:ext uri="{FF2B5EF4-FFF2-40B4-BE49-F238E27FC236}">
                <a16:creationId xmlns:a16="http://schemas.microsoft.com/office/drawing/2014/main" id="{0EB36265-8455-827C-6C5D-67DDDAFA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90" y="655388"/>
            <a:ext cx="2720935" cy="2487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2067A6-D52E-C491-995A-954BC027899C}"/>
              </a:ext>
            </a:extLst>
          </p:cNvPr>
          <p:cNvSpPr txBox="1"/>
          <p:nvPr/>
        </p:nvSpPr>
        <p:spPr>
          <a:xfrm>
            <a:off x="2485833" y="3172594"/>
            <a:ext cx="645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q, nm</a:t>
            </a:r>
            <a:r>
              <a:rPr lang="en-US" sz="1200" baseline="30000" dirty="0"/>
              <a:t>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71E09-F551-40EB-AAA1-38AB2404BF9E}"/>
              </a:ext>
            </a:extLst>
          </p:cNvPr>
          <p:cNvSpPr txBox="1"/>
          <p:nvPr/>
        </p:nvSpPr>
        <p:spPr>
          <a:xfrm rot="16200000">
            <a:off x="817706" y="1653870"/>
            <a:ext cx="756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Intensity</a:t>
            </a:r>
          </a:p>
        </p:txBody>
      </p:sp>
      <p:pic>
        <p:nvPicPr>
          <p:cNvPr id="10" name="Picture 9" descr="A graph with a blue curve&#10;&#10;Description automatically generated">
            <a:extLst>
              <a:ext uri="{FF2B5EF4-FFF2-40B4-BE49-F238E27FC236}">
                <a16:creationId xmlns:a16="http://schemas.microsoft.com/office/drawing/2014/main" id="{1AD26979-66BC-6AA3-FA55-5DDB8C499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5" b="3426"/>
          <a:stretch/>
        </p:blipFill>
        <p:spPr>
          <a:xfrm>
            <a:off x="420748" y="3944007"/>
            <a:ext cx="4151192" cy="2580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D8F92-B17B-90EE-61E6-A9883C45F46C}"/>
              </a:ext>
            </a:extLst>
          </p:cNvPr>
          <p:cNvSpPr txBox="1"/>
          <p:nvPr/>
        </p:nvSpPr>
        <p:spPr>
          <a:xfrm>
            <a:off x="2237527" y="333705"/>
            <a:ext cx="1029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Dataset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0A644-8051-127F-35A0-B5A14AFE5674}"/>
              </a:ext>
            </a:extLst>
          </p:cNvPr>
          <p:cNvSpPr txBox="1"/>
          <p:nvPr/>
        </p:nvSpPr>
        <p:spPr>
          <a:xfrm>
            <a:off x="2190351" y="3774730"/>
            <a:ext cx="1029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Dataset 2</a:t>
            </a:r>
          </a:p>
        </p:txBody>
      </p:sp>
    </p:spTree>
    <p:extLst>
      <p:ext uri="{BB962C8B-B14F-4D97-AF65-F5344CB8AC3E}">
        <p14:creationId xmlns:p14="http://schemas.microsoft.com/office/powerpoint/2010/main" val="4455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Larsen</dc:creator>
  <cp:lastModifiedBy>Andreas Larsen</cp:lastModifiedBy>
  <cp:revision>2</cp:revision>
  <dcterms:created xsi:type="dcterms:W3CDTF">2024-08-14T14:21:51Z</dcterms:created>
  <dcterms:modified xsi:type="dcterms:W3CDTF">2024-08-14T14:38:32Z</dcterms:modified>
</cp:coreProperties>
</file>