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62004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8" d="100"/>
          <a:sy n="78" d="100"/>
        </p:scale>
        <p:origin x="141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78222"/>
            <a:ext cx="1215032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781306"/>
            <a:ext cx="12150329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4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8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83297"/>
            <a:ext cx="349321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83297"/>
            <a:ext cx="10277153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0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94830"/>
            <a:ext cx="13972878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817875"/>
            <a:ext cx="13972878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916484"/>
            <a:ext cx="6885186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916484"/>
            <a:ext cx="6885186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83297"/>
            <a:ext cx="1397287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764832"/>
            <a:ext cx="6853544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629749"/>
            <a:ext cx="6853544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764832"/>
            <a:ext cx="688729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629749"/>
            <a:ext cx="688729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1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036569"/>
            <a:ext cx="820147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036569"/>
            <a:ext cx="8201472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0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83297"/>
            <a:ext cx="1397287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916484"/>
            <a:ext cx="1397287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672697"/>
            <a:ext cx="54676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1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E66880-07ED-BB03-8EBB-70D093ACD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65527" r="757"/>
          <a:stretch/>
        </p:blipFill>
        <p:spPr bwMode="auto">
          <a:xfrm>
            <a:off x="3695403" y="-1"/>
            <a:ext cx="7282006" cy="71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red ball of small balls&#10;&#10;Description automatically generated">
            <a:extLst>
              <a:ext uri="{FF2B5EF4-FFF2-40B4-BE49-F238E27FC236}">
                <a16:creationId xmlns:a16="http://schemas.microsoft.com/office/drawing/2014/main" id="{D851CC34-3493-5DCF-3730-E6250D0FB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9462" y="-302868"/>
            <a:ext cx="6438900" cy="4851400"/>
          </a:xfrm>
          <a:prstGeom prst="rect">
            <a:avLst/>
          </a:prstGeom>
        </p:spPr>
      </p:pic>
      <p:pic>
        <p:nvPicPr>
          <p:cNvPr id="11" name="Picture 10" descr="A blue object with white text&#10;&#10;Description automatically generated">
            <a:extLst>
              <a:ext uri="{FF2B5EF4-FFF2-40B4-BE49-F238E27FC236}">
                <a16:creationId xmlns:a16="http://schemas.microsoft.com/office/drawing/2014/main" id="{5B22771E-141F-0936-C646-12FC770CAC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645"/>
          <a:stretch/>
        </p:blipFill>
        <p:spPr>
          <a:xfrm>
            <a:off x="-793298" y="4093144"/>
            <a:ext cx="6438900" cy="32676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D4B994-2D72-C0C4-1305-599059E15A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24" t="19744" r="22032" b="41064"/>
          <a:stretch/>
        </p:blipFill>
        <p:spPr>
          <a:xfrm>
            <a:off x="11655090" y="878228"/>
            <a:ext cx="3891870" cy="1901371"/>
          </a:xfrm>
          <a:prstGeom prst="rect">
            <a:avLst/>
          </a:prstGeom>
        </p:spPr>
      </p:pic>
      <p:pic>
        <p:nvPicPr>
          <p:cNvPr id="15" name="Picture 14" descr="A green spheres with white text&#10;&#10;Description automatically generated">
            <a:extLst>
              <a:ext uri="{FF2B5EF4-FFF2-40B4-BE49-F238E27FC236}">
                <a16:creationId xmlns:a16="http://schemas.microsoft.com/office/drawing/2014/main" id="{AE8DC586-88BA-71CE-60BC-05FF8AF08D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79" t="26100" r="10524" b="28127"/>
          <a:stretch/>
        </p:blipFill>
        <p:spPr>
          <a:xfrm>
            <a:off x="11147468" y="3614058"/>
            <a:ext cx="5054329" cy="22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Larsen</dc:creator>
  <cp:lastModifiedBy>Andreas Larsen</cp:lastModifiedBy>
  <cp:revision>4</cp:revision>
  <dcterms:created xsi:type="dcterms:W3CDTF">2024-08-14T13:05:03Z</dcterms:created>
  <dcterms:modified xsi:type="dcterms:W3CDTF">2024-08-14T13:36:36Z</dcterms:modified>
</cp:coreProperties>
</file>