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iggy12345/Neural-Network-Vaul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esearchgate.net/figure/Neural-Network-Topology_fig2_259175837" TargetMode="External"/><Relationship Id="rId4" Type="http://schemas.openxmlformats.org/officeDocument/2006/relationships/hyperlink" Target="https://towardsdatascience.com/the-mostly-complete-chart-of-neural-networks-explained-3fb6f236746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OOP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Jencks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74450" y="1111825"/>
            <a:ext cx="8195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github.com/iggy12345/Neural-Network-Vault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297500" y="932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https://www.researchgate.net/figure/Neural-Network-Topology_fig2_259175837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https://towardsdatascience.com/the-mostly-complete-chart-of-neural-networks-explained-3fb6f2367464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brief Introduction to Machine Learning for Engineers ~ Osvaldo Simeone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Derivation: Error Backpropagation...For Neural Networks ~ Dustin Stansbury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Algebra, Topology, Differential Calculus, and Optimization Theory ~ Jean Gallier and Jocelyn Quaintance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Neural Networks, Manifolds and topology ~ Colah’s Blog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rest can be found in the research folder of the github repository.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Neural Network?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Collection of Neurons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25" y="2122225"/>
            <a:ext cx="4041526" cy="18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26925"/>
            <a:ext cx="40957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 (Neuron)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Inputs assigned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Multiply by the weights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 the bias (y = mx + b)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Activation function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750" y="2884751"/>
            <a:ext cx="5060125" cy="20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626" y="1020271"/>
            <a:ext cx="5167247" cy="1864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 (Network)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Inputs assigned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Inputs times the weight, activate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26925"/>
            <a:ext cx="40957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how does it learn? (Back propagation)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Stochastic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Chain Rule is your friend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Works from the outputs to the inputs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 Descent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Deltas are added to enforce the change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Rate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Momentum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Skipping derivation (will show upon request)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25" y="1567550"/>
            <a:ext cx="4018651" cy="2911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and OOP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some 20 different activation functions that can be implemented with any neuron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multiple types of neurons (recurrent, normal, convolutional)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multiple types of networks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Because training requires the assignment of random numbers, and the chance of success can be quite low, it’s important to be able to save your data.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Topology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Network Class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List of Lists of Neurons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Training Methods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Calculation Methods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Neuron Class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Default types and parameters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Linked to other neurons using events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threads to spread out as fast as possible to avoid bottlenecking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 the calculus for the Neural Network Class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Activation Function and Parameters Classes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Contains the abstract functions for activation functions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the Neuron class to use any of some 20 different formulas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 the calculus for the Neuron Class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Demonstration/Tour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moving forward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Finishing the Recurrent Network update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Finish implementing the Long-Short-Term Memory Cell Class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Implementing a Convolutional Network update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Looking into gpu processing for the training methods using CUDA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 set of API vis for LabVIEW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