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638A-85B9-4977-A07E-24FA6871F7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CE8-553A-45D7-8C03-BFE968AA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0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638A-85B9-4977-A07E-24FA6871F7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CE8-553A-45D7-8C03-BFE968AA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0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638A-85B9-4977-A07E-24FA6871F7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CE8-553A-45D7-8C03-BFE968AA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9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638A-85B9-4977-A07E-24FA6871F7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CE8-553A-45D7-8C03-BFE968AA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2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638A-85B9-4977-A07E-24FA6871F7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CE8-553A-45D7-8C03-BFE968AA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638A-85B9-4977-A07E-24FA6871F7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CE8-553A-45D7-8C03-BFE968AA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6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638A-85B9-4977-A07E-24FA6871F7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CE8-553A-45D7-8C03-BFE968AA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4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638A-85B9-4977-A07E-24FA6871F7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CE8-553A-45D7-8C03-BFE968AA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5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638A-85B9-4977-A07E-24FA6871F7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CE8-553A-45D7-8C03-BFE968AA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3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638A-85B9-4977-A07E-24FA6871F7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CE8-553A-45D7-8C03-BFE968AA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7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638A-85B9-4977-A07E-24FA6871F7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FCE8-553A-45D7-8C03-BFE968AA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2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6638A-85B9-4977-A07E-24FA6871F7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FCE8-553A-45D7-8C03-BFE968AA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 Pitaya Transceiver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2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LabVIEW we made a program that is able to set the frequency at which you want to broadcast at with-in the amateur radio band. Also, using the program we can tell the what level we want to broadcast at.</a:t>
            </a:r>
          </a:p>
        </p:txBody>
      </p:sp>
    </p:spTree>
    <p:extLst>
      <p:ext uri="{BB962C8B-B14F-4D97-AF65-F5344CB8AC3E}">
        <p14:creationId xmlns:p14="http://schemas.microsoft.com/office/powerpoint/2010/main" val="269908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LabVIEW we made a program to receive FM, AM, and FM amateur radio bands.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3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0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66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Red Pitaya Transceiver </vt:lpstr>
      <vt:lpstr>Transmission</vt:lpstr>
      <vt:lpstr>Receiver </vt:lpstr>
      <vt:lpstr>PowerPoint Presentation</vt:lpstr>
    </vt:vector>
  </TitlesOfParts>
  <Company>Kirkwood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Pitaya Transceiver</dc:title>
  <dc:creator>Jacob D Schroeder</dc:creator>
  <cp:lastModifiedBy>Jacob D Schroeder</cp:lastModifiedBy>
  <cp:revision>2</cp:revision>
  <dcterms:created xsi:type="dcterms:W3CDTF">2018-04-06T15:20:38Z</dcterms:created>
  <dcterms:modified xsi:type="dcterms:W3CDTF">2018-04-06T15:28:08Z</dcterms:modified>
</cp:coreProperties>
</file>