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8" r:id="rId4"/>
    <p:sldMasterId id="2147483706" r:id="rId5"/>
  </p:sldMasterIdLst>
  <p:notesMasterIdLst>
    <p:notesMasterId r:id="rId28"/>
  </p:notesMasterIdLst>
  <p:handoutMasterIdLst>
    <p:handoutMasterId r:id="rId29"/>
  </p:handoutMasterIdLst>
  <p:sldIdLst>
    <p:sldId id="330" r:id="rId6"/>
    <p:sldId id="336" r:id="rId7"/>
    <p:sldId id="293" r:id="rId8"/>
    <p:sldId id="320" r:id="rId9"/>
    <p:sldId id="341" r:id="rId10"/>
    <p:sldId id="342" r:id="rId11"/>
    <p:sldId id="338" r:id="rId12"/>
    <p:sldId id="339" r:id="rId13"/>
    <p:sldId id="340" r:id="rId14"/>
    <p:sldId id="343" r:id="rId15"/>
    <p:sldId id="353" r:id="rId16"/>
    <p:sldId id="345" r:id="rId17"/>
    <p:sldId id="346" r:id="rId18"/>
    <p:sldId id="347" r:id="rId19"/>
    <p:sldId id="348" r:id="rId20"/>
    <p:sldId id="349" r:id="rId21"/>
    <p:sldId id="352" r:id="rId22"/>
    <p:sldId id="350" r:id="rId23"/>
    <p:sldId id="351" r:id="rId24"/>
    <p:sldId id="354" r:id="rId25"/>
    <p:sldId id="272" r:id="rId26"/>
    <p:sldId id="277" r:id="rId27"/>
  </p:sldIdLst>
  <p:sldSz cx="9144000" cy="6858000" type="screen4x3"/>
  <p:notesSz cx="6858000" cy="9144000"/>
  <p:custDataLst>
    <p:tags r:id="rId30"/>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2">
          <p15:clr>
            <a:srgbClr val="A4A3A4"/>
          </p15:clr>
        </p15:guide>
        <p15:guide id="2" orient="horz" pos="2357">
          <p15:clr>
            <a:srgbClr val="A4A3A4"/>
          </p15:clr>
        </p15:guide>
        <p15:guide id="3" orient="horz" pos="430">
          <p15:clr>
            <a:srgbClr val="A4A3A4"/>
          </p15:clr>
        </p15:guide>
        <p15:guide id="4" orient="horz" pos="4151">
          <p15:clr>
            <a:srgbClr val="A4A3A4"/>
          </p15:clr>
        </p15:guide>
        <p15:guide id="5" orient="horz" pos="3643">
          <p15:clr>
            <a:srgbClr val="A4A3A4"/>
          </p15:clr>
        </p15:guide>
        <p15:guide id="6" orient="horz" pos="2464">
          <p15:clr>
            <a:srgbClr val="A4A3A4"/>
          </p15:clr>
        </p15:guide>
        <p15:guide id="7" pos="5470">
          <p15:clr>
            <a:srgbClr val="A4A3A4"/>
          </p15:clr>
        </p15:guide>
        <p15:guide id="8" pos="1300">
          <p15:clr>
            <a:srgbClr val="A4A3A4"/>
          </p15:clr>
        </p15:guide>
        <p15:guide id="9" pos="287">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Trevor Cooper" initials="TC" lastIdx="2" clrIdx="0"/>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A8A8A"/>
    <a:srgbClr val="CC6600"/>
    <a:srgbClr val="006699"/>
    <a:srgbClr val="C9C9C9"/>
    <a:srgbClr val="D2D2D2"/>
    <a:srgbClr val="D17519"/>
    <a:srgbClr val="FFFFFF"/>
    <a:srgbClr val="0071C5"/>
    <a:srgbClr val="ED1C24"/>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368" autoAdjust="0"/>
    <p:restoredTop sz="95512" autoAdjust="0"/>
  </p:normalViewPr>
  <p:slideViewPr>
    <p:cSldViewPr snapToGrid="0">
      <p:cViewPr varScale="1">
        <p:scale>
          <a:sx n="111" d="100"/>
          <a:sy n="111" d="100"/>
        </p:scale>
        <p:origin x="1686" y="102"/>
      </p:cViewPr>
      <p:guideLst>
        <p:guide orient="horz" pos="2162"/>
        <p:guide orient="horz" pos="2357"/>
        <p:guide orient="horz" pos="430"/>
        <p:guide orient="horz" pos="4151"/>
        <p:guide orient="horz" pos="3643"/>
        <p:guide orient="horz" pos="2464"/>
        <p:guide pos="5470"/>
        <p:guide pos="1300"/>
        <p:guide pos="287"/>
      </p:guideLst>
    </p:cSldViewPr>
  </p:slideViewPr>
  <p:outlineViewPr>
    <p:cViewPr>
      <p:scale>
        <a:sx n="33" d="100"/>
        <a:sy n="33" d="100"/>
      </p:scale>
      <p:origin x="0" y="-2526"/>
    </p:cViewPr>
  </p:outlineViewPr>
  <p:notesTextViewPr>
    <p:cViewPr>
      <p:scale>
        <a:sx n="100" d="100"/>
        <a:sy n="100" d="100"/>
      </p:scale>
      <p:origin x="0" y="0"/>
    </p:cViewPr>
  </p:notesTextViewPr>
  <p:sorterViewPr>
    <p:cViewPr>
      <p:scale>
        <a:sx n="163" d="100"/>
        <a:sy n="163" d="100"/>
      </p:scale>
      <p:origin x="0" y="-2076"/>
    </p:cViewPr>
  </p:sorterViewPr>
  <p:notesViewPr>
    <p:cSldViewPr snapToGrid="0">
      <p:cViewPr varScale="1">
        <p:scale>
          <a:sx n="88" d="100"/>
          <a:sy n="88" d="100"/>
        </p:scale>
        <p:origin x="3822"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tags" Target="tags/tag1.xml"/><Relationship Id="rId3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ACFD7B2-88A6-E34E-8EF8-CB0C7BA47ADD}" type="datetimeFigureOut">
              <a:rPr lang="en-US" smtClean="0"/>
              <a:pPr/>
              <a:t>14/07/2015</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dirty="0" smtClean="0"/>
              <a:t>Intel Confidential test 2</a:t>
            </a:r>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96CFA4E-18EB-6D49-8DE2-7A74038C2C1C}" type="slidenum">
              <a:rPr lang="en-US" smtClean="0"/>
              <a:pPr/>
              <a:t>‹#›</a:t>
            </a:fld>
            <a:endParaRPr lang="en-US" dirty="0"/>
          </a:p>
        </p:txBody>
      </p:sp>
    </p:spTree>
    <p:extLst>
      <p:ext uri="{BB962C8B-B14F-4D97-AF65-F5344CB8AC3E}">
        <p14:creationId xmlns:p14="http://schemas.microsoft.com/office/powerpoint/2010/main" val="912994123"/>
      </p:ext>
    </p:extLst>
  </p:cSld>
  <p:clrMap bg1="lt1" tx1="dk1" bg2="lt2" tx2="dk2" accent1="accent1" accent2="accent2" accent3="accent3" accent4="accent4" accent5="accent5" accent6="accent6" hlink="hlink" folHlink="folHlink"/>
  <p:hf sldNum="0"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D7FC5FE-6F0D-D34A-8EE6-C95B4F5F4DC8}" type="datetimeFigureOut">
              <a:rPr lang="en-US" smtClean="0"/>
              <a:pPr/>
              <a:t>14/07/2015</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r>
              <a:rPr lang="en-US" dirty="0" smtClean="0"/>
              <a:t>Intel Confidential test 2</a:t>
            </a:r>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61C8689-8455-3546-ADF9-3B7273760F66}" type="slidenum">
              <a:rPr lang="en-US" smtClean="0"/>
              <a:pPr/>
              <a:t>‹#›</a:t>
            </a:fld>
            <a:endParaRPr lang="en-US" dirty="0"/>
          </a:p>
        </p:txBody>
      </p:sp>
    </p:spTree>
    <p:extLst>
      <p:ext uri="{BB962C8B-B14F-4D97-AF65-F5344CB8AC3E}">
        <p14:creationId xmlns:p14="http://schemas.microsoft.com/office/powerpoint/2010/main" val="2608429223"/>
      </p:ext>
    </p:extLst>
  </p:cSld>
  <p:clrMap bg1="lt1" tx1="dk1" bg2="lt2" tx2="dk2" accent1="accent1" accent2="accent2" accent3="accent3" accent4="accent4" accent5="accent5" accent6="accent6" hlink="hlink" folHlink="folHlink"/>
  <p:hf sldNum="0" hd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245E983-2CA8-40E4-92C8-3AB66B0F39C8}" type="slidenum">
              <a:rPr lang="en-US" smtClean="0">
                <a:solidFill>
                  <a:prstClr val="black"/>
                </a:solidFill>
                <a:latin typeface="Calibri"/>
              </a:rPr>
              <a:pPr/>
              <a:t>1</a:t>
            </a:fld>
            <a:endParaRPr lang="en-US" dirty="0">
              <a:solidFill>
                <a:prstClr val="black"/>
              </a:solidFill>
              <a:latin typeface="Calibri"/>
            </a:endParaRPr>
          </a:p>
        </p:txBody>
      </p:sp>
    </p:spTree>
    <p:extLst>
      <p:ext uri="{BB962C8B-B14F-4D97-AF65-F5344CB8AC3E}">
        <p14:creationId xmlns:p14="http://schemas.microsoft.com/office/powerpoint/2010/main" val="714051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Footer Placeholder 3"/>
          <p:cNvSpPr>
            <a:spLocks noGrp="1"/>
          </p:cNvSpPr>
          <p:nvPr>
            <p:ph type="ftr" sz="quarter" idx="10"/>
          </p:nvPr>
        </p:nvSpPr>
        <p:spPr/>
        <p:txBody>
          <a:bodyPr/>
          <a:lstStyle/>
          <a:p>
            <a:r>
              <a:rPr lang="en-US" dirty="0" smtClean="0"/>
              <a:t>Intel Confidential test 2</a:t>
            </a:r>
            <a:endParaRPr lang="en-US" dirty="0"/>
          </a:p>
        </p:txBody>
      </p:sp>
    </p:spTree>
    <p:extLst>
      <p:ext uri="{BB962C8B-B14F-4D97-AF65-F5344CB8AC3E}">
        <p14:creationId xmlns:p14="http://schemas.microsoft.com/office/powerpoint/2010/main" val="6193650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dirty="0" smtClean="0"/>
              <a:t>However, ordinary resistors have a fixed value.</a:t>
            </a:r>
            <a:endParaRPr lang="en-US" sz="1200" dirty="0" smtClean="0"/>
          </a:p>
          <a:p>
            <a:r>
              <a:rPr lang="en-US" sz="1200" dirty="0" smtClean="0"/>
              <a:t>So when you buy a resistor with a value of 300 Ohms, that value is never going to change. That resistor will always have a resistance of 300 Ohms. </a:t>
            </a:r>
          </a:p>
          <a:p>
            <a:endParaRPr lang="en-IE" dirty="0"/>
          </a:p>
        </p:txBody>
      </p:sp>
      <p:sp>
        <p:nvSpPr>
          <p:cNvPr id="4" name="Footer Placeholder 3"/>
          <p:cNvSpPr>
            <a:spLocks noGrp="1"/>
          </p:cNvSpPr>
          <p:nvPr>
            <p:ph type="ftr" sz="quarter" idx="10"/>
          </p:nvPr>
        </p:nvSpPr>
        <p:spPr/>
        <p:txBody>
          <a:bodyPr/>
          <a:lstStyle/>
          <a:p>
            <a:r>
              <a:rPr lang="en-US" dirty="0" smtClean="0"/>
              <a:t>Intel Confidential test 2</a:t>
            </a:r>
            <a:endParaRPr lang="en-US" dirty="0"/>
          </a:p>
        </p:txBody>
      </p:sp>
    </p:spTree>
    <p:extLst>
      <p:ext uri="{BB962C8B-B14F-4D97-AF65-F5344CB8AC3E}">
        <p14:creationId xmlns:p14="http://schemas.microsoft.com/office/powerpoint/2010/main" val="35807007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dirty="0" smtClean="0"/>
              <a:t>However, ordinary resistors have a fixed value.</a:t>
            </a:r>
            <a:endParaRPr lang="en-US" sz="1200" dirty="0" smtClean="0"/>
          </a:p>
          <a:p>
            <a:r>
              <a:rPr lang="en-US" sz="1200" dirty="0" smtClean="0"/>
              <a:t>So when you buy a resistor with a value of 300 Ohms, that value is never going to change. That resistor will always have a resistance of 300 Ohms. </a:t>
            </a:r>
          </a:p>
          <a:p>
            <a:endParaRPr lang="en-IE" dirty="0"/>
          </a:p>
        </p:txBody>
      </p:sp>
      <p:sp>
        <p:nvSpPr>
          <p:cNvPr id="4" name="Footer Placeholder 3"/>
          <p:cNvSpPr>
            <a:spLocks noGrp="1"/>
          </p:cNvSpPr>
          <p:nvPr>
            <p:ph type="ftr" sz="quarter" idx="10"/>
          </p:nvPr>
        </p:nvSpPr>
        <p:spPr/>
        <p:txBody>
          <a:bodyPr/>
          <a:lstStyle/>
          <a:p>
            <a:r>
              <a:rPr lang="en-US" dirty="0" smtClean="0"/>
              <a:t>Intel Confidential test 2</a:t>
            </a:r>
            <a:endParaRPr lang="en-US" dirty="0"/>
          </a:p>
        </p:txBody>
      </p:sp>
    </p:spTree>
    <p:extLst>
      <p:ext uri="{BB962C8B-B14F-4D97-AF65-F5344CB8AC3E}">
        <p14:creationId xmlns:p14="http://schemas.microsoft.com/office/powerpoint/2010/main" val="27671823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dirty="0" smtClean="0"/>
              <a:t>However, ordinary resistors have a fixed value.</a:t>
            </a:r>
            <a:endParaRPr lang="en-US" sz="1200" dirty="0" smtClean="0"/>
          </a:p>
          <a:p>
            <a:r>
              <a:rPr lang="en-US" sz="1200" dirty="0" smtClean="0"/>
              <a:t>So when you buy a resistor with a value of 300 Ohms, that value is never going to change. That resistor will always have a resistance of 300 Ohms. </a:t>
            </a:r>
          </a:p>
          <a:p>
            <a:endParaRPr lang="en-IE" dirty="0"/>
          </a:p>
        </p:txBody>
      </p:sp>
      <p:sp>
        <p:nvSpPr>
          <p:cNvPr id="4" name="Footer Placeholder 3"/>
          <p:cNvSpPr>
            <a:spLocks noGrp="1"/>
          </p:cNvSpPr>
          <p:nvPr>
            <p:ph type="ftr" sz="quarter" idx="10"/>
          </p:nvPr>
        </p:nvSpPr>
        <p:spPr/>
        <p:txBody>
          <a:bodyPr/>
          <a:lstStyle/>
          <a:p>
            <a:r>
              <a:rPr lang="en-US" dirty="0" smtClean="0"/>
              <a:t>Intel Confidential test 2</a:t>
            </a:r>
            <a:endParaRPr lang="en-US" dirty="0"/>
          </a:p>
        </p:txBody>
      </p:sp>
    </p:spTree>
    <p:extLst>
      <p:ext uri="{BB962C8B-B14F-4D97-AF65-F5344CB8AC3E}">
        <p14:creationId xmlns:p14="http://schemas.microsoft.com/office/powerpoint/2010/main" val="36647473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dirty="0" smtClean="0"/>
              <a:t>Intel Confidential test 2</a:t>
            </a:r>
            <a:endParaRPr lang="en-US" dirty="0"/>
          </a:p>
        </p:txBody>
      </p:sp>
    </p:spTree>
    <p:extLst>
      <p:ext uri="{BB962C8B-B14F-4D97-AF65-F5344CB8AC3E}">
        <p14:creationId xmlns:p14="http://schemas.microsoft.com/office/powerpoint/2010/main" val="412885700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l="25617"/>
          <a:stretch/>
        </p:blipFill>
        <p:spPr>
          <a:xfrm>
            <a:off x="0" y="-56900"/>
            <a:ext cx="9144000" cy="6914899"/>
          </a:xfrm>
          <a:prstGeom prst="rect">
            <a:avLst/>
          </a:prstGeom>
        </p:spPr>
      </p:pic>
      <p:sp>
        <p:nvSpPr>
          <p:cNvPr id="3" name="Slide Number Placeholder 2"/>
          <p:cNvSpPr>
            <a:spLocks noGrp="1"/>
          </p:cNvSpPr>
          <p:nvPr>
            <p:ph type="sldNum" sz="quarter" idx="10"/>
          </p:nvPr>
        </p:nvSpPr>
        <p:spPr>
          <a:xfrm>
            <a:off x="187792" y="6483084"/>
            <a:ext cx="460655" cy="219456"/>
          </a:xfrm>
          <a:prstGeom prst="rect">
            <a:avLst/>
          </a:prstGeom>
        </p:spPr>
        <p:txBody>
          <a:bodyPr/>
          <a:lstStyle/>
          <a:p>
            <a:fld id="{F10CCBB2-23CF-43DD-999B-A7E7F6652AA9}" type="slidenum">
              <a:rPr>
                <a:solidFill>
                  <a:srgbClr val="939598"/>
                </a:solidFill>
              </a:rPr>
              <a:pPr/>
              <a:t>‹#›</a:t>
            </a:fld>
            <a:endParaRPr dirty="0">
              <a:solidFill>
                <a:srgbClr val="939598"/>
              </a:solidFill>
            </a:endParaRPr>
          </a:p>
        </p:txBody>
      </p:sp>
      <p:pic>
        <p:nvPicPr>
          <p:cNvPr id="4" name="Picture 3"/>
          <p:cNvPicPr>
            <a:picLocks noChangeAspect="1"/>
          </p:cNvPicPr>
          <p:nvPr userDrawn="1"/>
        </p:nvPicPr>
        <p:blipFill rotWithShape="1">
          <a:blip r:embed="rId3"/>
          <a:srcRect l="3409" t="27273" r="4545" b="9091"/>
          <a:stretch/>
        </p:blipFill>
        <p:spPr>
          <a:xfrm>
            <a:off x="304800" y="5620540"/>
            <a:ext cx="3404419" cy="441314"/>
          </a:xfrm>
          <a:prstGeom prst="rect">
            <a:avLst/>
          </a:prstGeom>
        </p:spPr>
      </p:pic>
      <p:pic>
        <p:nvPicPr>
          <p:cNvPr id="5" name="Picture 4"/>
          <p:cNvPicPr>
            <a:picLocks noChangeAspect="1"/>
          </p:cNvPicPr>
          <p:nvPr userDrawn="1"/>
        </p:nvPicPr>
        <p:blipFill rotWithShape="1">
          <a:blip r:embed="rId4"/>
          <a:srcRect l="2454" t="12699" r="4295" b="11111"/>
          <a:stretch/>
        </p:blipFill>
        <p:spPr>
          <a:xfrm>
            <a:off x="304800" y="4495800"/>
            <a:ext cx="2895600" cy="914400"/>
          </a:xfrm>
          <a:prstGeom prst="rect">
            <a:avLst/>
          </a:prstGeom>
        </p:spPr>
      </p:pic>
      <p:sp>
        <p:nvSpPr>
          <p:cNvPr id="9" name="Title 1"/>
          <p:cNvSpPr>
            <a:spLocks noGrp="1"/>
          </p:cNvSpPr>
          <p:nvPr>
            <p:ph type="title" hasCustomPrompt="1"/>
          </p:nvPr>
        </p:nvSpPr>
        <p:spPr>
          <a:xfrm>
            <a:off x="457200" y="512064"/>
            <a:ext cx="8229600" cy="886968"/>
          </a:xfrm>
          <a:prstGeom prst="rect">
            <a:avLst/>
          </a:prstGeom>
        </p:spPr>
        <p:txBody>
          <a:bodyPr/>
          <a:lstStyle>
            <a:lvl1pPr>
              <a:defRPr>
                <a:solidFill>
                  <a:schemeClr val="bg1"/>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3647746316"/>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lue Blank">
    <p:bg>
      <p:bgPr>
        <a:solidFill>
          <a:schemeClr val="accent1"/>
        </a:solidFill>
        <a:effectLst/>
      </p:bgPr>
    </p:bg>
    <p:spTree>
      <p:nvGrpSpPr>
        <p:cNvPr id="1" name=""/>
        <p:cNvGrpSpPr/>
        <p:nvPr/>
      </p:nvGrpSpPr>
      <p:grpSpPr>
        <a:xfrm>
          <a:off x="0" y="0"/>
          <a:ext cx="0" cy="0"/>
          <a:chOff x="0" y="0"/>
          <a:chExt cx="0" cy="0"/>
        </a:xfrm>
      </p:grpSpPr>
      <p:pic>
        <p:nvPicPr>
          <p:cNvPr id="9" name="Picture 8"/>
          <p:cNvPicPr>
            <a:picLocks noChangeAspect="1"/>
          </p:cNvPicPr>
          <p:nvPr/>
        </p:nvPicPr>
        <p:blipFill rotWithShape="1">
          <a:blip r:embed="rId2" cstate="email">
            <a:extLst>
              <a:ext uri="{28A0092B-C50C-407E-A947-70E740481C1C}">
                <a14:useLocalDpi xmlns:a14="http://schemas.microsoft.com/office/drawing/2010/main" val="0"/>
              </a:ext>
            </a:extLst>
          </a:blip>
          <a:srcRect l="550" t="1177" r="627" b="-1"/>
          <a:stretch/>
        </p:blipFill>
        <p:spPr>
          <a:xfrm>
            <a:off x="4" y="6289729"/>
            <a:ext cx="9143992" cy="568271"/>
          </a:xfrm>
          <a:prstGeom prst="rect">
            <a:avLst/>
          </a:prstGeom>
        </p:spPr>
      </p:pic>
      <p:cxnSp>
        <p:nvCxnSpPr>
          <p:cNvPr id="11" name="Straight Connector 10"/>
          <p:cNvCxnSpPr/>
          <p:nvPr/>
        </p:nvCxnSpPr>
        <p:spPr>
          <a:xfrm>
            <a:off x="8686800" y="6431644"/>
            <a:ext cx="0" cy="238125"/>
          </a:xfrm>
          <a:prstGeom prst="line">
            <a:avLst/>
          </a:prstGeom>
          <a:ln w="3175">
            <a:solidFill>
              <a:schemeClr val="accent1"/>
            </a:solidFill>
          </a:ln>
          <a:effectLst/>
        </p:spPr>
        <p:style>
          <a:lnRef idx="2">
            <a:schemeClr val="accent1"/>
          </a:lnRef>
          <a:fillRef idx="0">
            <a:schemeClr val="accent1"/>
          </a:fillRef>
          <a:effectRef idx="1">
            <a:schemeClr val="accent1"/>
          </a:effectRef>
          <a:fontRef idx="minor">
            <a:schemeClr val="tx1"/>
          </a:fontRef>
        </p:style>
      </p:cxnSp>
      <p:pic>
        <p:nvPicPr>
          <p:cNvPr id="12" name="Picture 11" descr="int_lookins_hrz_rgb_blue.pn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8240892" y="6432913"/>
            <a:ext cx="366547" cy="240031"/>
          </a:xfrm>
          <a:prstGeom prst="rect">
            <a:avLst/>
          </a:prstGeom>
        </p:spPr>
      </p:pic>
      <p:sp>
        <p:nvSpPr>
          <p:cNvPr id="15" name="TextBox 14"/>
          <p:cNvSpPr txBox="1"/>
          <p:nvPr/>
        </p:nvSpPr>
        <p:spPr>
          <a:xfrm>
            <a:off x="8686800" y="6445850"/>
            <a:ext cx="366630" cy="138499"/>
          </a:xfrm>
          <a:prstGeom prst="rect">
            <a:avLst/>
          </a:prstGeom>
          <a:noFill/>
        </p:spPr>
        <p:txBody>
          <a:bodyPr wrap="square" lIns="0" tIns="0" rIns="0" bIns="0" rtlCol="0" anchor="ctr">
            <a:spAutoFit/>
          </a:bodyPr>
          <a:lstStyle/>
          <a:p>
            <a:pPr algn="ctr"/>
            <a:fld id="{D19A39BE-1E39-41C9-8BF2-F39A0C59FCAE}" type="slidenum">
              <a:rPr lang="en-US" sz="900" smtClean="0">
                <a:solidFill>
                  <a:schemeClr val="accent1"/>
                </a:solidFill>
                <a:latin typeface="+mn-lt"/>
                <a:cs typeface="Neo Sans Intel"/>
              </a:rPr>
              <a:pPr algn="ctr"/>
              <a:t>‹#›</a:t>
            </a:fld>
            <a:endParaRPr lang="en-US" sz="900" dirty="0" smtClean="0">
              <a:solidFill>
                <a:schemeClr val="accent1"/>
              </a:solidFill>
              <a:latin typeface="+mn-lt"/>
              <a:cs typeface="Neo Sans Intel"/>
            </a:endParaRPr>
          </a:p>
        </p:txBody>
      </p:sp>
      <p:cxnSp>
        <p:nvCxnSpPr>
          <p:cNvPr id="13" name="Straight Connector 12"/>
          <p:cNvCxnSpPr/>
          <p:nvPr userDrawn="1"/>
        </p:nvCxnSpPr>
        <p:spPr>
          <a:xfrm>
            <a:off x="8686800" y="6431644"/>
            <a:ext cx="0" cy="238125"/>
          </a:xfrm>
          <a:prstGeom prst="line">
            <a:avLst/>
          </a:prstGeom>
          <a:ln w="3175">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10" name="TextBox 9"/>
          <p:cNvSpPr txBox="1"/>
          <p:nvPr userDrawn="1"/>
        </p:nvSpPr>
        <p:spPr>
          <a:xfrm>
            <a:off x="0" y="6611779"/>
            <a:ext cx="7834579" cy="246221"/>
          </a:xfrm>
          <a:prstGeom prst="rect">
            <a:avLst/>
          </a:prstGeom>
          <a:noFill/>
        </p:spPr>
        <p:txBody>
          <a:bodyPr wrap="square" rtlCol="0">
            <a:spAutoFit/>
          </a:bodyPr>
          <a:lstStyle/>
          <a:p>
            <a:pPr algn="ctr"/>
            <a:r>
              <a:rPr lang="en-US" sz="1000" dirty="0" smtClean="0">
                <a:solidFill>
                  <a:schemeClr val="tx2"/>
                </a:solidFill>
                <a:latin typeface="Intel Clear" panose="020B0604020203020204" pitchFamily="34" charset="0"/>
                <a:cs typeface="Neo Sans Intel"/>
              </a:rPr>
              <a:t>WHAT</a:t>
            </a:r>
            <a:r>
              <a:rPr lang="en-US" sz="1000" baseline="0" dirty="0" smtClean="0">
                <a:solidFill>
                  <a:schemeClr val="tx2"/>
                </a:solidFill>
                <a:latin typeface="Intel Clear" panose="020B0604020203020204" pitchFamily="34" charset="0"/>
                <a:cs typeface="Neo Sans Intel"/>
              </a:rPr>
              <a:t> WILL YOU MAKE?</a:t>
            </a:r>
            <a:endParaRPr lang="en-US" sz="1000" dirty="0" smtClean="0">
              <a:solidFill>
                <a:schemeClr val="tx2"/>
              </a:solidFill>
              <a:latin typeface="Intel Clear" panose="020B0604020203020204" pitchFamily="34" charset="0"/>
              <a:cs typeface="Neo Sans Intel"/>
            </a:endParaRPr>
          </a:p>
        </p:txBody>
      </p:sp>
    </p:spTree>
    <p:extLst>
      <p:ext uri="{BB962C8B-B14F-4D97-AF65-F5344CB8AC3E}">
        <p14:creationId xmlns:p14="http://schemas.microsoft.com/office/powerpoint/2010/main" val="138232335"/>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reserve="1">
  <p:cSld name="Blue Divi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1020" y="569637"/>
            <a:ext cx="7772400" cy="1362075"/>
          </a:xfrm>
        </p:spPr>
        <p:txBody>
          <a:bodyPr anchor="b" anchorCtr="0">
            <a:normAutofit/>
          </a:bodyPr>
          <a:lstStyle>
            <a:lvl1pPr algn="l">
              <a:defRPr sz="3600" b="0" cap="none">
                <a:solidFill>
                  <a:schemeClr val="bg1"/>
                </a:solidFill>
                <a:latin typeface="Intel Clear Light" panose="020B0404020203020204" pitchFamily="34" charset="0"/>
                <a:cs typeface="Intel Clear Light" panose="020B0404020203020204" pitchFamily="34" charset="0"/>
              </a:defRPr>
            </a:lvl1pPr>
          </a:lstStyle>
          <a:p>
            <a:r>
              <a:rPr lang="en-US" dirty="0" smtClean="0"/>
              <a:t>36pt Light headline</a:t>
            </a:r>
            <a:endParaRPr lang="en-US" dirty="0"/>
          </a:p>
        </p:txBody>
      </p:sp>
      <p:sp>
        <p:nvSpPr>
          <p:cNvPr id="3" name="Text Placeholder 2"/>
          <p:cNvSpPr>
            <a:spLocks noGrp="1"/>
          </p:cNvSpPr>
          <p:nvPr>
            <p:ph type="body" idx="1" hasCustomPrompt="1"/>
          </p:nvPr>
        </p:nvSpPr>
        <p:spPr>
          <a:xfrm>
            <a:off x="361020" y="2111953"/>
            <a:ext cx="7772400" cy="1500187"/>
          </a:xfrm>
        </p:spPr>
        <p:txBody>
          <a:bodyPr anchor="t" anchorCtr="0">
            <a:normAutofit/>
          </a:bodyPr>
          <a:lstStyle>
            <a:lvl1pPr marL="0" indent="0">
              <a:buNone/>
              <a:defRPr sz="1600">
                <a:solidFill>
                  <a:schemeClr val="accent3"/>
                </a:solidFill>
                <a:latin typeface="Intel Clear" panose="020B0604020203020204" pitchFamily="34" charset="0"/>
                <a:cs typeface="Intel Clear" panose="020B060402020302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dirty="0" smtClean="0"/>
              <a:t>16pt Regular Subhead</a:t>
            </a:r>
            <a:endParaRPr lang="en-US" dirty="0"/>
          </a:p>
        </p:txBody>
      </p:sp>
      <p:pic>
        <p:nvPicPr>
          <p:cNvPr id="9" name="Picture 8"/>
          <p:cNvPicPr>
            <a:picLocks noChangeAspect="1"/>
          </p:cNvPicPr>
          <p:nvPr/>
        </p:nvPicPr>
        <p:blipFill rotWithShape="1">
          <a:blip r:embed="rId2" cstate="email">
            <a:extLst>
              <a:ext uri="{28A0092B-C50C-407E-A947-70E740481C1C}">
                <a14:useLocalDpi xmlns:a14="http://schemas.microsoft.com/office/drawing/2010/main" val="0"/>
              </a:ext>
            </a:extLst>
          </a:blip>
          <a:srcRect l="550" t="1177" r="627" b="-1"/>
          <a:stretch/>
        </p:blipFill>
        <p:spPr>
          <a:xfrm>
            <a:off x="4" y="6289729"/>
            <a:ext cx="9143992" cy="568271"/>
          </a:xfrm>
          <a:prstGeom prst="rect">
            <a:avLst/>
          </a:prstGeom>
        </p:spPr>
      </p:pic>
      <p:cxnSp>
        <p:nvCxnSpPr>
          <p:cNvPr id="11" name="Straight Connector 10"/>
          <p:cNvCxnSpPr/>
          <p:nvPr/>
        </p:nvCxnSpPr>
        <p:spPr>
          <a:xfrm>
            <a:off x="8686800" y="6431644"/>
            <a:ext cx="0" cy="238125"/>
          </a:xfrm>
          <a:prstGeom prst="line">
            <a:avLst/>
          </a:prstGeom>
          <a:ln w="3175">
            <a:solidFill>
              <a:schemeClr val="accent1"/>
            </a:solidFill>
          </a:ln>
          <a:effectLst/>
        </p:spPr>
        <p:style>
          <a:lnRef idx="2">
            <a:schemeClr val="accent1"/>
          </a:lnRef>
          <a:fillRef idx="0">
            <a:schemeClr val="accent1"/>
          </a:fillRef>
          <a:effectRef idx="1">
            <a:schemeClr val="accent1"/>
          </a:effectRef>
          <a:fontRef idx="minor">
            <a:schemeClr val="tx1"/>
          </a:fontRef>
        </p:style>
      </p:cxnSp>
      <p:pic>
        <p:nvPicPr>
          <p:cNvPr id="12" name="Picture 11" descr="int_lookins_hrz_rgb_blue.pn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8240892" y="6432913"/>
            <a:ext cx="366547" cy="240031"/>
          </a:xfrm>
          <a:prstGeom prst="rect">
            <a:avLst/>
          </a:prstGeom>
        </p:spPr>
      </p:pic>
      <p:sp>
        <p:nvSpPr>
          <p:cNvPr id="14" name="TextBox 13"/>
          <p:cNvSpPr txBox="1"/>
          <p:nvPr/>
        </p:nvSpPr>
        <p:spPr>
          <a:xfrm>
            <a:off x="8686800" y="6445850"/>
            <a:ext cx="366630" cy="138499"/>
          </a:xfrm>
          <a:prstGeom prst="rect">
            <a:avLst/>
          </a:prstGeom>
          <a:noFill/>
        </p:spPr>
        <p:txBody>
          <a:bodyPr wrap="square" lIns="0" tIns="0" rIns="0" bIns="0" rtlCol="0" anchor="ctr">
            <a:spAutoFit/>
          </a:bodyPr>
          <a:lstStyle/>
          <a:p>
            <a:pPr algn="ctr"/>
            <a:fld id="{D19A39BE-1E39-41C9-8BF2-F39A0C59FCAE}" type="slidenum">
              <a:rPr lang="en-US" sz="900" smtClean="0">
                <a:solidFill>
                  <a:schemeClr val="accent1"/>
                </a:solidFill>
                <a:latin typeface="+mn-lt"/>
                <a:cs typeface="Neo Sans Intel"/>
              </a:rPr>
              <a:pPr algn="ctr"/>
              <a:t>‹#›</a:t>
            </a:fld>
            <a:endParaRPr lang="en-US" sz="900" dirty="0" smtClean="0">
              <a:solidFill>
                <a:schemeClr val="accent1"/>
              </a:solidFill>
              <a:latin typeface="+mn-lt"/>
              <a:cs typeface="Neo Sans Intel"/>
            </a:endParaRPr>
          </a:p>
        </p:txBody>
      </p:sp>
      <p:cxnSp>
        <p:nvCxnSpPr>
          <p:cNvPr id="15" name="Straight Connector 14"/>
          <p:cNvCxnSpPr/>
          <p:nvPr userDrawn="1"/>
        </p:nvCxnSpPr>
        <p:spPr>
          <a:xfrm>
            <a:off x="8686800" y="6431644"/>
            <a:ext cx="0" cy="238125"/>
          </a:xfrm>
          <a:prstGeom prst="line">
            <a:avLst/>
          </a:prstGeom>
          <a:ln w="3175">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13" name="TextBox 12"/>
          <p:cNvSpPr txBox="1"/>
          <p:nvPr userDrawn="1"/>
        </p:nvSpPr>
        <p:spPr>
          <a:xfrm>
            <a:off x="0" y="6611779"/>
            <a:ext cx="7834579" cy="246221"/>
          </a:xfrm>
          <a:prstGeom prst="rect">
            <a:avLst/>
          </a:prstGeom>
          <a:noFill/>
        </p:spPr>
        <p:txBody>
          <a:bodyPr wrap="square" rtlCol="0">
            <a:spAutoFit/>
          </a:bodyPr>
          <a:lstStyle/>
          <a:p>
            <a:pPr algn="ctr"/>
            <a:r>
              <a:rPr lang="en-US" sz="1000" dirty="0" smtClean="0">
                <a:solidFill>
                  <a:schemeClr val="tx2"/>
                </a:solidFill>
                <a:latin typeface="Intel Clear" panose="020B0604020203020204" pitchFamily="34" charset="0"/>
                <a:cs typeface="Neo Sans Intel"/>
              </a:rPr>
              <a:t>WHAT</a:t>
            </a:r>
            <a:r>
              <a:rPr lang="en-US" sz="1000" baseline="0" dirty="0" smtClean="0">
                <a:solidFill>
                  <a:schemeClr val="tx2"/>
                </a:solidFill>
                <a:latin typeface="Intel Clear" panose="020B0604020203020204" pitchFamily="34" charset="0"/>
                <a:cs typeface="Neo Sans Intel"/>
              </a:rPr>
              <a:t> WILL YOU MAKE?</a:t>
            </a:r>
            <a:endParaRPr lang="en-US" sz="1000" dirty="0" smtClean="0">
              <a:solidFill>
                <a:schemeClr val="tx2"/>
              </a:solidFill>
              <a:latin typeface="Intel Clear" panose="020B0604020203020204" pitchFamily="34" charset="0"/>
              <a:cs typeface="Neo Sans Intel"/>
            </a:endParaRPr>
          </a:p>
        </p:txBody>
      </p:sp>
    </p:spTree>
    <p:extLst>
      <p:ext uri="{BB962C8B-B14F-4D97-AF65-F5344CB8AC3E}">
        <p14:creationId xmlns:p14="http://schemas.microsoft.com/office/powerpoint/2010/main" val="2142632887"/>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Left Content + Long Image">
    <p:spTree>
      <p:nvGrpSpPr>
        <p:cNvPr id="1" name=""/>
        <p:cNvGrpSpPr/>
        <p:nvPr/>
      </p:nvGrpSpPr>
      <p:grpSpPr>
        <a:xfrm>
          <a:off x="0" y="0"/>
          <a:ext cx="0" cy="0"/>
          <a:chOff x="0" y="0"/>
          <a:chExt cx="0" cy="0"/>
        </a:xfrm>
      </p:grpSpPr>
      <p:sp>
        <p:nvSpPr>
          <p:cNvPr id="16" name="Picture Placeholder 15"/>
          <p:cNvSpPr>
            <a:spLocks noGrp="1"/>
          </p:cNvSpPr>
          <p:nvPr>
            <p:ph type="pic" sz="quarter" idx="12"/>
          </p:nvPr>
        </p:nvSpPr>
        <p:spPr>
          <a:xfrm>
            <a:off x="4701442" y="-1"/>
            <a:ext cx="4442557" cy="6610350"/>
          </a:xfrm>
          <a:custGeom>
            <a:avLst/>
            <a:gdLst>
              <a:gd name="connsiteX0" fmla="*/ 0 w 4438650"/>
              <a:gd name="connsiteY0" fmla="*/ 0 h 6858000"/>
              <a:gd name="connsiteX1" fmla="*/ 4438650 w 4438650"/>
              <a:gd name="connsiteY1" fmla="*/ 0 h 6858000"/>
              <a:gd name="connsiteX2" fmla="*/ 4438650 w 4438650"/>
              <a:gd name="connsiteY2" fmla="*/ 6858000 h 6858000"/>
              <a:gd name="connsiteX3" fmla="*/ 0 w 4438650"/>
              <a:gd name="connsiteY3" fmla="*/ 6858000 h 6858000"/>
              <a:gd name="connsiteX4" fmla="*/ 0 w 4438650"/>
              <a:gd name="connsiteY4" fmla="*/ 0 h 6858000"/>
              <a:gd name="connsiteX0" fmla="*/ 0 w 4438650"/>
              <a:gd name="connsiteY0" fmla="*/ 0 h 6858000"/>
              <a:gd name="connsiteX1" fmla="*/ 4438650 w 4438650"/>
              <a:gd name="connsiteY1" fmla="*/ 0 h 6858000"/>
              <a:gd name="connsiteX2" fmla="*/ 4438650 w 4438650"/>
              <a:gd name="connsiteY2" fmla="*/ 6858000 h 6858000"/>
              <a:gd name="connsiteX3" fmla="*/ 3124200 w 4438650"/>
              <a:gd name="connsiteY3" fmla="*/ 6610350 h 6858000"/>
              <a:gd name="connsiteX4" fmla="*/ 0 w 4438650"/>
              <a:gd name="connsiteY4" fmla="*/ 6858000 h 6858000"/>
              <a:gd name="connsiteX5" fmla="*/ 0 w 4438650"/>
              <a:gd name="connsiteY5" fmla="*/ 0 h 6858000"/>
              <a:gd name="connsiteX0" fmla="*/ 0 w 4438650"/>
              <a:gd name="connsiteY0" fmla="*/ 0 h 6858000"/>
              <a:gd name="connsiteX1" fmla="*/ 4438650 w 4438650"/>
              <a:gd name="connsiteY1" fmla="*/ 0 h 6858000"/>
              <a:gd name="connsiteX2" fmla="*/ 4438650 w 4438650"/>
              <a:gd name="connsiteY2" fmla="*/ 6858000 h 6858000"/>
              <a:gd name="connsiteX3" fmla="*/ 3124200 w 4438650"/>
              <a:gd name="connsiteY3" fmla="*/ 6610350 h 6858000"/>
              <a:gd name="connsiteX4" fmla="*/ 0 w 4438650"/>
              <a:gd name="connsiteY4" fmla="*/ 6858000 h 6858000"/>
              <a:gd name="connsiteX5" fmla="*/ 0 w 4438650"/>
              <a:gd name="connsiteY5" fmla="*/ 0 h 6858000"/>
              <a:gd name="connsiteX0" fmla="*/ 0 w 4438650"/>
              <a:gd name="connsiteY0" fmla="*/ 0 h 6858000"/>
              <a:gd name="connsiteX1" fmla="*/ 4438650 w 4438650"/>
              <a:gd name="connsiteY1" fmla="*/ 0 h 6858000"/>
              <a:gd name="connsiteX2" fmla="*/ 4429125 w 4438650"/>
              <a:gd name="connsiteY2" fmla="*/ 6305550 h 6858000"/>
              <a:gd name="connsiteX3" fmla="*/ 3124200 w 4438650"/>
              <a:gd name="connsiteY3" fmla="*/ 6610350 h 6858000"/>
              <a:gd name="connsiteX4" fmla="*/ 0 w 4438650"/>
              <a:gd name="connsiteY4" fmla="*/ 6858000 h 6858000"/>
              <a:gd name="connsiteX5" fmla="*/ 0 w 4438650"/>
              <a:gd name="connsiteY5" fmla="*/ 0 h 6858000"/>
              <a:gd name="connsiteX0" fmla="*/ 0 w 4438650"/>
              <a:gd name="connsiteY0" fmla="*/ 0 h 6858000"/>
              <a:gd name="connsiteX1" fmla="*/ 4438650 w 4438650"/>
              <a:gd name="connsiteY1" fmla="*/ 0 h 6858000"/>
              <a:gd name="connsiteX2" fmla="*/ 4429125 w 4438650"/>
              <a:gd name="connsiteY2" fmla="*/ 6305550 h 6858000"/>
              <a:gd name="connsiteX3" fmla="*/ 3124200 w 4438650"/>
              <a:gd name="connsiteY3" fmla="*/ 6610350 h 6858000"/>
              <a:gd name="connsiteX4" fmla="*/ 0 w 4438650"/>
              <a:gd name="connsiteY4" fmla="*/ 6858000 h 6858000"/>
              <a:gd name="connsiteX5" fmla="*/ 0 w 4438650"/>
              <a:gd name="connsiteY5" fmla="*/ 0 h 6858000"/>
              <a:gd name="connsiteX0" fmla="*/ 0 w 4438650"/>
              <a:gd name="connsiteY0" fmla="*/ 0 h 6858000"/>
              <a:gd name="connsiteX1" fmla="*/ 4438650 w 4438650"/>
              <a:gd name="connsiteY1" fmla="*/ 0 h 6858000"/>
              <a:gd name="connsiteX2" fmla="*/ 4429125 w 4438650"/>
              <a:gd name="connsiteY2" fmla="*/ 6305550 h 6858000"/>
              <a:gd name="connsiteX3" fmla="*/ 3124200 w 4438650"/>
              <a:gd name="connsiteY3" fmla="*/ 6610350 h 6858000"/>
              <a:gd name="connsiteX4" fmla="*/ 0 w 4438650"/>
              <a:gd name="connsiteY4" fmla="*/ 6858000 h 6858000"/>
              <a:gd name="connsiteX5" fmla="*/ 0 w 4438650"/>
              <a:gd name="connsiteY5" fmla="*/ 0 h 6858000"/>
              <a:gd name="connsiteX0" fmla="*/ 3907 w 4442557"/>
              <a:gd name="connsiteY0" fmla="*/ 0 h 6610350"/>
              <a:gd name="connsiteX1" fmla="*/ 4442557 w 4442557"/>
              <a:gd name="connsiteY1" fmla="*/ 0 h 6610350"/>
              <a:gd name="connsiteX2" fmla="*/ 4433032 w 4442557"/>
              <a:gd name="connsiteY2" fmla="*/ 6305550 h 6610350"/>
              <a:gd name="connsiteX3" fmla="*/ 3128107 w 4442557"/>
              <a:gd name="connsiteY3" fmla="*/ 6610350 h 6610350"/>
              <a:gd name="connsiteX4" fmla="*/ 0 w 4442557"/>
              <a:gd name="connsiteY4" fmla="*/ 6600093 h 6610350"/>
              <a:gd name="connsiteX5" fmla="*/ 3907 w 4442557"/>
              <a:gd name="connsiteY5" fmla="*/ 0 h 6610350"/>
              <a:gd name="connsiteX0" fmla="*/ 3907 w 4442557"/>
              <a:gd name="connsiteY0" fmla="*/ 0 h 6889688"/>
              <a:gd name="connsiteX1" fmla="*/ 4442557 w 4442557"/>
              <a:gd name="connsiteY1" fmla="*/ 0 h 6889688"/>
              <a:gd name="connsiteX2" fmla="*/ 4433032 w 4442557"/>
              <a:gd name="connsiteY2" fmla="*/ 6305550 h 6889688"/>
              <a:gd name="connsiteX3" fmla="*/ 3128107 w 4442557"/>
              <a:gd name="connsiteY3" fmla="*/ 6610350 h 6889688"/>
              <a:gd name="connsiteX4" fmla="*/ 0 w 4442557"/>
              <a:gd name="connsiteY4" fmla="*/ 6600093 h 6889688"/>
              <a:gd name="connsiteX5" fmla="*/ 3907 w 4442557"/>
              <a:gd name="connsiteY5" fmla="*/ 0 h 6889688"/>
              <a:gd name="connsiteX0" fmla="*/ 3907 w 4442557"/>
              <a:gd name="connsiteY0" fmla="*/ 0 h 6846003"/>
              <a:gd name="connsiteX1" fmla="*/ 4442557 w 4442557"/>
              <a:gd name="connsiteY1" fmla="*/ 0 h 6846003"/>
              <a:gd name="connsiteX2" fmla="*/ 4433032 w 4442557"/>
              <a:gd name="connsiteY2" fmla="*/ 6305550 h 6846003"/>
              <a:gd name="connsiteX3" fmla="*/ 3128107 w 4442557"/>
              <a:gd name="connsiteY3" fmla="*/ 6610350 h 6846003"/>
              <a:gd name="connsiteX4" fmla="*/ 0 w 4442557"/>
              <a:gd name="connsiteY4" fmla="*/ 6600093 h 6846003"/>
              <a:gd name="connsiteX5" fmla="*/ 3907 w 4442557"/>
              <a:gd name="connsiteY5" fmla="*/ 0 h 6846003"/>
              <a:gd name="connsiteX0" fmla="*/ 3907 w 4442557"/>
              <a:gd name="connsiteY0" fmla="*/ 0 h 6846003"/>
              <a:gd name="connsiteX1" fmla="*/ 4442557 w 4442557"/>
              <a:gd name="connsiteY1" fmla="*/ 0 h 6846003"/>
              <a:gd name="connsiteX2" fmla="*/ 4433032 w 4442557"/>
              <a:gd name="connsiteY2" fmla="*/ 6305550 h 6846003"/>
              <a:gd name="connsiteX3" fmla="*/ 3128107 w 4442557"/>
              <a:gd name="connsiteY3" fmla="*/ 6610350 h 6846003"/>
              <a:gd name="connsiteX4" fmla="*/ 0 w 4442557"/>
              <a:gd name="connsiteY4" fmla="*/ 6600093 h 6846003"/>
              <a:gd name="connsiteX5" fmla="*/ 3907 w 4442557"/>
              <a:gd name="connsiteY5" fmla="*/ 0 h 6846003"/>
              <a:gd name="connsiteX0" fmla="*/ 3907 w 4442557"/>
              <a:gd name="connsiteY0" fmla="*/ 0 h 6846003"/>
              <a:gd name="connsiteX1" fmla="*/ 4442557 w 4442557"/>
              <a:gd name="connsiteY1" fmla="*/ 0 h 6846003"/>
              <a:gd name="connsiteX2" fmla="*/ 4433032 w 4442557"/>
              <a:gd name="connsiteY2" fmla="*/ 6305550 h 6846003"/>
              <a:gd name="connsiteX3" fmla="*/ 3128107 w 4442557"/>
              <a:gd name="connsiteY3" fmla="*/ 6610350 h 6846003"/>
              <a:gd name="connsiteX4" fmla="*/ 0 w 4442557"/>
              <a:gd name="connsiteY4" fmla="*/ 6600093 h 6846003"/>
              <a:gd name="connsiteX5" fmla="*/ 3907 w 4442557"/>
              <a:gd name="connsiteY5" fmla="*/ 0 h 6846003"/>
              <a:gd name="connsiteX0" fmla="*/ 3907 w 4442557"/>
              <a:gd name="connsiteY0" fmla="*/ 0 h 6846003"/>
              <a:gd name="connsiteX1" fmla="*/ 4442557 w 4442557"/>
              <a:gd name="connsiteY1" fmla="*/ 0 h 6846003"/>
              <a:gd name="connsiteX2" fmla="*/ 4433032 w 4442557"/>
              <a:gd name="connsiteY2" fmla="*/ 6305550 h 6846003"/>
              <a:gd name="connsiteX3" fmla="*/ 3128107 w 4442557"/>
              <a:gd name="connsiteY3" fmla="*/ 6610350 h 6846003"/>
              <a:gd name="connsiteX4" fmla="*/ 0 w 4442557"/>
              <a:gd name="connsiteY4" fmla="*/ 6600093 h 6846003"/>
              <a:gd name="connsiteX5" fmla="*/ 3907 w 4442557"/>
              <a:gd name="connsiteY5" fmla="*/ 0 h 6846003"/>
              <a:gd name="connsiteX0" fmla="*/ 3907 w 4442557"/>
              <a:gd name="connsiteY0" fmla="*/ 0 h 6846003"/>
              <a:gd name="connsiteX1" fmla="*/ 4442557 w 4442557"/>
              <a:gd name="connsiteY1" fmla="*/ 0 h 6846003"/>
              <a:gd name="connsiteX2" fmla="*/ 4433032 w 4442557"/>
              <a:gd name="connsiteY2" fmla="*/ 6305550 h 6846003"/>
              <a:gd name="connsiteX3" fmla="*/ 3128107 w 4442557"/>
              <a:gd name="connsiteY3" fmla="*/ 6610350 h 6846003"/>
              <a:gd name="connsiteX4" fmla="*/ 0 w 4442557"/>
              <a:gd name="connsiteY4" fmla="*/ 6600093 h 6846003"/>
              <a:gd name="connsiteX5" fmla="*/ 3907 w 4442557"/>
              <a:gd name="connsiteY5" fmla="*/ 0 h 6846003"/>
              <a:gd name="connsiteX0" fmla="*/ 3907 w 4442557"/>
              <a:gd name="connsiteY0" fmla="*/ 0 h 6846003"/>
              <a:gd name="connsiteX1" fmla="*/ 4442557 w 4442557"/>
              <a:gd name="connsiteY1" fmla="*/ 0 h 6846003"/>
              <a:gd name="connsiteX2" fmla="*/ 4433032 w 4442557"/>
              <a:gd name="connsiteY2" fmla="*/ 6305550 h 6846003"/>
              <a:gd name="connsiteX3" fmla="*/ 3128107 w 4442557"/>
              <a:gd name="connsiteY3" fmla="*/ 6610350 h 6846003"/>
              <a:gd name="connsiteX4" fmla="*/ 0 w 4442557"/>
              <a:gd name="connsiteY4" fmla="*/ 6600093 h 6846003"/>
              <a:gd name="connsiteX5" fmla="*/ 3907 w 4442557"/>
              <a:gd name="connsiteY5" fmla="*/ 0 h 6846003"/>
              <a:gd name="connsiteX0" fmla="*/ 3907 w 4442557"/>
              <a:gd name="connsiteY0" fmla="*/ 0 h 6786883"/>
              <a:gd name="connsiteX1" fmla="*/ 4442557 w 4442557"/>
              <a:gd name="connsiteY1" fmla="*/ 0 h 6786883"/>
              <a:gd name="connsiteX2" fmla="*/ 4433032 w 4442557"/>
              <a:gd name="connsiteY2" fmla="*/ 6305550 h 6786883"/>
              <a:gd name="connsiteX3" fmla="*/ 3653204 w 4442557"/>
              <a:gd name="connsiteY3" fmla="*/ 6295293 h 6786883"/>
              <a:gd name="connsiteX4" fmla="*/ 3128107 w 4442557"/>
              <a:gd name="connsiteY4" fmla="*/ 6610350 h 6786883"/>
              <a:gd name="connsiteX5" fmla="*/ 0 w 4442557"/>
              <a:gd name="connsiteY5" fmla="*/ 6600093 h 6786883"/>
              <a:gd name="connsiteX6" fmla="*/ 3907 w 4442557"/>
              <a:gd name="connsiteY6" fmla="*/ 0 h 6786883"/>
              <a:gd name="connsiteX0" fmla="*/ 3907 w 4442557"/>
              <a:gd name="connsiteY0" fmla="*/ 0 h 6758245"/>
              <a:gd name="connsiteX1" fmla="*/ 4442557 w 4442557"/>
              <a:gd name="connsiteY1" fmla="*/ 0 h 6758245"/>
              <a:gd name="connsiteX2" fmla="*/ 4433032 w 4442557"/>
              <a:gd name="connsiteY2" fmla="*/ 6305550 h 6758245"/>
              <a:gd name="connsiteX3" fmla="*/ 3653204 w 4442557"/>
              <a:gd name="connsiteY3" fmla="*/ 6295293 h 6758245"/>
              <a:gd name="connsiteX4" fmla="*/ 3128107 w 4442557"/>
              <a:gd name="connsiteY4" fmla="*/ 6610350 h 6758245"/>
              <a:gd name="connsiteX5" fmla="*/ 0 w 4442557"/>
              <a:gd name="connsiteY5" fmla="*/ 6600093 h 6758245"/>
              <a:gd name="connsiteX6" fmla="*/ 3907 w 4442557"/>
              <a:gd name="connsiteY6" fmla="*/ 0 h 6758245"/>
              <a:gd name="connsiteX0" fmla="*/ 3907 w 4442557"/>
              <a:gd name="connsiteY0" fmla="*/ 0 h 6610838"/>
              <a:gd name="connsiteX1" fmla="*/ 4442557 w 4442557"/>
              <a:gd name="connsiteY1" fmla="*/ 0 h 6610838"/>
              <a:gd name="connsiteX2" fmla="*/ 4433032 w 4442557"/>
              <a:gd name="connsiteY2" fmla="*/ 6305550 h 6610838"/>
              <a:gd name="connsiteX3" fmla="*/ 3653204 w 4442557"/>
              <a:gd name="connsiteY3" fmla="*/ 6295293 h 6610838"/>
              <a:gd name="connsiteX4" fmla="*/ 3128107 w 4442557"/>
              <a:gd name="connsiteY4" fmla="*/ 6610350 h 6610838"/>
              <a:gd name="connsiteX5" fmla="*/ 0 w 4442557"/>
              <a:gd name="connsiteY5" fmla="*/ 6600093 h 6610838"/>
              <a:gd name="connsiteX6" fmla="*/ 3907 w 4442557"/>
              <a:gd name="connsiteY6" fmla="*/ 0 h 6610838"/>
              <a:gd name="connsiteX0" fmla="*/ 3907 w 4442557"/>
              <a:gd name="connsiteY0" fmla="*/ 0 h 6610350"/>
              <a:gd name="connsiteX1" fmla="*/ 4442557 w 4442557"/>
              <a:gd name="connsiteY1" fmla="*/ 0 h 6610350"/>
              <a:gd name="connsiteX2" fmla="*/ 4433032 w 4442557"/>
              <a:gd name="connsiteY2" fmla="*/ 6305550 h 6610350"/>
              <a:gd name="connsiteX3" fmla="*/ 3653204 w 4442557"/>
              <a:gd name="connsiteY3" fmla="*/ 6295293 h 6610350"/>
              <a:gd name="connsiteX4" fmla="*/ 3128107 w 4442557"/>
              <a:gd name="connsiteY4" fmla="*/ 6610350 h 6610350"/>
              <a:gd name="connsiteX5" fmla="*/ 0 w 4442557"/>
              <a:gd name="connsiteY5" fmla="*/ 6600093 h 6610350"/>
              <a:gd name="connsiteX6" fmla="*/ 3907 w 4442557"/>
              <a:gd name="connsiteY6" fmla="*/ 0 h 6610350"/>
              <a:gd name="connsiteX0" fmla="*/ 3907 w 4442557"/>
              <a:gd name="connsiteY0" fmla="*/ 0 h 6610350"/>
              <a:gd name="connsiteX1" fmla="*/ 4442557 w 4442557"/>
              <a:gd name="connsiteY1" fmla="*/ 0 h 6610350"/>
              <a:gd name="connsiteX2" fmla="*/ 4433032 w 4442557"/>
              <a:gd name="connsiteY2" fmla="*/ 6305550 h 6610350"/>
              <a:gd name="connsiteX3" fmla="*/ 3653204 w 4442557"/>
              <a:gd name="connsiteY3" fmla="*/ 6295293 h 6610350"/>
              <a:gd name="connsiteX4" fmla="*/ 3128107 w 4442557"/>
              <a:gd name="connsiteY4" fmla="*/ 6610350 h 6610350"/>
              <a:gd name="connsiteX5" fmla="*/ 0 w 4442557"/>
              <a:gd name="connsiteY5" fmla="*/ 6600093 h 6610350"/>
              <a:gd name="connsiteX6" fmla="*/ 3907 w 4442557"/>
              <a:gd name="connsiteY6" fmla="*/ 0 h 6610350"/>
              <a:gd name="connsiteX0" fmla="*/ 3907 w 4442557"/>
              <a:gd name="connsiteY0" fmla="*/ 0 h 6610350"/>
              <a:gd name="connsiteX1" fmla="*/ 4442557 w 4442557"/>
              <a:gd name="connsiteY1" fmla="*/ 0 h 6610350"/>
              <a:gd name="connsiteX2" fmla="*/ 4433032 w 4442557"/>
              <a:gd name="connsiteY2" fmla="*/ 6305550 h 6610350"/>
              <a:gd name="connsiteX3" fmla="*/ 3653204 w 4442557"/>
              <a:gd name="connsiteY3" fmla="*/ 6304818 h 6610350"/>
              <a:gd name="connsiteX4" fmla="*/ 3128107 w 4442557"/>
              <a:gd name="connsiteY4" fmla="*/ 6610350 h 6610350"/>
              <a:gd name="connsiteX5" fmla="*/ 0 w 4442557"/>
              <a:gd name="connsiteY5" fmla="*/ 6600093 h 6610350"/>
              <a:gd name="connsiteX6" fmla="*/ 3907 w 4442557"/>
              <a:gd name="connsiteY6" fmla="*/ 0 h 6610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2557" h="6610350">
                <a:moveTo>
                  <a:pt x="3907" y="0"/>
                </a:moveTo>
                <a:lnTo>
                  <a:pt x="4442557" y="0"/>
                </a:lnTo>
                <a:lnTo>
                  <a:pt x="4433032" y="6305550"/>
                </a:lnTo>
                <a:lnTo>
                  <a:pt x="3653204" y="6304818"/>
                </a:lnTo>
                <a:lnTo>
                  <a:pt x="3128107" y="6610350"/>
                </a:lnTo>
                <a:lnTo>
                  <a:pt x="0" y="6600093"/>
                </a:lnTo>
                <a:cubicBezTo>
                  <a:pt x="1302" y="4400062"/>
                  <a:pt x="2605" y="2200031"/>
                  <a:pt x="3907" y="0"/>
                </a:cubicBezTo>
                <a:close/>
              </a:path>
            </a:pathLst>
          </a:custGeom>
          <a:noFill/>
        </p:spPr>
        <p:txBody>
          <a:bodyPr/>
          <a:lstStyle/>
          <a:p>
            <a:r>
              <a:rPr lang="en-US" dirty="0" smtClean="0"/>
              <a:t>Click icon to add picture</a:t>
            </a:r>
            <a:endParaRPr lang="en-US" dirty="0"/>
          </a:p>
        </p:txBody>
      </p:sp>
      <p:sp>
        <p:nvSpPr>
          <p:cNvPr id="3" name="Content Placeholder 2"/>
          <p:cNvSpPr>
            <a:spLocks noGrp="1"/>
          </p:cNvSpPr>
          <p:nvPr>
            <p:ph sz="half" idx="1"/>
          </p:nvPr>
        </p:nvSpPr>
        <p:spPr>
          <a:xfrm>
            <a:off x="457199" y="1005840"/>
            <a:ext cx="4032621" cy="4754880"/>
          </a:xfrm>
        </p:spPr>
        <p:txBody>
          <a:bodyPr/>
          <a:lstStyle>
            <a:lvl1pPr>
              <a:lnSpc>
                <a:spcPct val="110000"/>
              </a:lnSpc>
              <a:defRPr sz="22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itle 3"/>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10746243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Upper Content + Picture">
    <p:spTree>
      <p:nvGrpSpPr>
        <p:cNvPr id="1" name=""/>
        <p:cNvGrpSpPr/>
        <p:nvPr/>
      </p:nvGrpSpPr>
      <p:grpSpPr>
        <a:xfrm>
          <a:off x="0" y="0"/>
          <a:ext cx="0" cy="0"/>
          <a:chOff x="0" y="0"/>
          <a:chExt cx="0" cy="0"/>
        </a:xfrm>
      </p:grpSpPr>
      <p:sp>
        <p:nvSpPr>
          <p:cNvPr id="9" name="Picture Placeholder 8"/>
          <p:cNvSpPr>
            <a:spLocks noGrp="1"/>
          </p:cNvSpPr>
          <p:nvPr>
            <p:ph type="pic" sz="quarter" idx="12"/>
          </p:nvPr>
        </p:nvSpPr>
        <p:spPr>
          <a:xfrm>
            <a:off x="1" y="3390901"/>
            <a:ext cx="9144000" cy="3216906"/>
          </a:xfrm>
          <a:custGeom>
            <a:avLst/>
            <a:gdLst>
              <a:gd name="connsiteX0" fmla="*/ 0 w 9144000"/>
              <a:gd name="connsiteY0" fmla="*/ 0 h 3200400"/>
              <a:gd name="connsiteX1" fmla="*/ 9144000 w 9144000"/>
              <a:gd name="connsiteY1" fmla="*/ 0 h 3200400"/>
              <a:gd name="connsiteX2" fmla="*/ 9144000 w 9144000"/>
              <a:gd name="connsiteY2" fmla="*/ 3200400 h 3200400"/>
              <a:gd name="connsiteX3" fmla="*/ 0 w 9144000"/>
              <a:gd name="connsiteY3" fmla="*/ 3200400 h 3200400"/>
              <a:gd name="connsiteX4" fmla="*/ 0 w 9144000"/>
              <a:gd name="connsiteY4" fmla="*/ 0 h 3200400"/>
              <a:gd name="connsiteX0" fmla="*/ 0 w 9144000"/>
              <a:gd name="connsiteY0" fmla="*/ 0 h 3200400"/>
              <a:gd name="connsiteX1" fmla="*/ 9144000 w 9144000"/>
              <a:gd name="connsiteY1" fmla="*/ 0 h 3200400"/>
              <a:gd name="connsiteX2" fmla="*/ 9134475 w 9144000"/>
              <a:gd name="connsiteY2" fmla="*/ 2914650 h 3200400"/>
              <a:gd name="connsiteX3" fmla="*/ 0 w 9144000"/>
              <a:gd name="connsiteY3" fmla="*/ 3200400 h 3200400"/>
              <a:gd name="connsiteX4" fmla="*/ 0 w 9144000"/>
              <a:gd name="connsiteY4" fmla="*/ 0 h 3200400"/>
              <a:gd name="connsiteX0" fmla="*/ 0 w 9144000"/>
              <a:gd name="connsiteY0" fmla="*/ 0 h 3200400"/>
              <a:gd name="connsiteX1" fmla="*/ 9144000 w 9144000"/>
              <a:gd name="connsiteY1" fmla="*/ 0 h 3200400"/>
              <a:gd name="connsiteX2" fmla="*/ 9134475 w 9144000"/>
              <a:gd name="connsiteY2" fmla="*/ 2914650 h 3200400"/>
              <a:gd name="connsiteX3" fmla="*/ 8382000 w 9144000"/>
              <a:gd name="connsiteY3" fmla="*/ 2914650 h 3200400"/>
              <a:gd name="connsiteX4" fmla="*/ 0 w 9144000"/>
              <a:gd name="connsiteY4" fmla="*/ 3200400 h 3200400"/>
              <a:gd name="connsiteX5" fmla="*/ 0 w 9144000"/>
              <a:gd name="connsiteY5" fmla="*/ 0 h 3200400"/>
              <a:gd name="connsiteX0" fmla="*/ 0 w 9144000"/>
              <a:gd name="connsiteY0" fmla="*/ 0 h 3200400"/>
              <a:gd name="connsiteX1" fmla="*/ 9144000 w 9144000"/>
              <a:gd name="connsiteY1" fmla="*/ 0 h 3200400"/>
              <a:gd name="connsiteX2" fmla="*/ 9134475 w 9144000"/>
              <a:gd name="connsiteY2" fmla="*/ 2914650 h 3200400"/>
              <a:gd name="connsiteX3" fmla="*/ 8382000 w 9144000"/>
              <a:gd name="connsiteY3" fmla="*/ 2914650 h 3200400"/>
              <a:gd name="connsiteX4" fmla="*/ 7810500 w 9144000"/>
              <a:gd name="connsiteY4" fmla="*/ 3200400 h 3200400"/>
              <a:gd name="connsiteX5" fmla="*/ 0 w 9144000"/>
              <a:gd name="connsiteY5" fmla="*/ 3200400 h 3200400"/>
              <a:gd name="connsiteX6" fmla="*/ 0 w 9144000"/>
              <a:gd name="connsiteY6" fmla="*/ 0 h 3200400"/>
              <a:gd name="connsiteX0" fmla="*/ 0 w 9144000"/>
              <a:gd name="connsiteY0" fmla="*/ 0 h 3200400"/>
              <a:gd name="connsiteX1" fmla="*/ 9144000 w 9144000"/>
              <a:gd name="connsiteY1" fmla="*/ 0 h 3200400"/>
              <a:gd name="connsiteX2" fmla="*/ 9134475 w 9144000"/>
              <a:gd name="connsiteY2" fmla="*/ 2914650 h 3200400"/>
              <a:gd name="connsiteX3" fmla="*/ 8382000 w 9144000"/>
              <a:gd name="connsiteY3" fmla="*/ 2914650 h 3200400"/>
              <a:gd name="connsiteX4" fmla="*/ 7810500 w 9144000"/>
              <a:gd name="connsiteY4" fmla="*/ 3200400 h 3200400"/>
              <a:gd name="connsiteX5" fmla="*/ 0 w 9144000"/>
              <a:gd name="connsiteY5" fmla="*/ 3200400 h 3200400"/>
              <a:gd name="connsiteX6" fmla="*/ 0 w 9144000"/>
              <a:gd name="connsiteY6" fmla="*/ 0 h 3200400"/>
              <a:gd name="connsiteX0" fmla="*/ 0 w 9144000"/>
              <a:gd name="connsiteY0" fmla="*/ 0 h 3200400"/>
              <a:gd name="connsiteX1" fmla="*/ 9144000 w 9144000"/>
              <a:gd name="connsiteY1" fmla="*/ 0 h 3200400"/>
              <a:gd name="connsiteX2" fmla="*/ 9134475 w 9144000"/>
              <a:gd name="connsiteY2" fmla="*/ 2914650 h 3200400"/>
              <a:gd name="connsiteX3" fmla="*/ 8382000 w 9144000"/>
              <a:gd name="connsiteY3" fmla="*/ 2914650 h 3200400"/>
              <a:gd name="connsiteX4" fmla="*/ 7829550 w 9144000"/>
              <a:gd name="connsiteY4" fmla="*/ 3200400 h 3200400"/>
              <a:gd name="connsiteX5" fmla="*/ 0 w 9144000"/>
              <a:gd name="connsiteY5" fmla="*/ 3200400 h 3200400"/>
              <a:gd name="connsiteX6" fmla="*/ 0 w 9144000"/>
              <a:gd name="connsiteY6" fmla="*/ 0 h 3200400"/>
              <a:gd name="connsiteX0" fmla="*/ 0 w 9144000"/>
              <a:gd name="connsiteY0" fmla="*/ 0 h 3200400"/>
              <a:gd name="connsiteX1" fmla="*/ 9144000 w 9144000"/>
              <a:gd name="connsiteY1" fmla="*/ 0 h 3200400"/>
              <a:gd name="connsiteX2" fmla="*/ 9134475 w 9144000"/>
              <a:gd name="connsiteY2" fmla="*/ 2914650 h 3200400"/>
              <a:gd name="connsiteX3" fmla="*/ 8382000 w 9144000"/>
              <a:gd name="connsiteY3" fmla="*/ 2914650 h 3200400"/>
              <a:gd name="connsiteX4" fmla="*/ 7829550 w 9144000"/>
              <a:gd name="connsiteY4" fmla="*/ 3200400 h 3200400"/>
              <a:gd name="connsiteX5" fmla="*/ 0 w 9144000"/>
              <a:gd name="connsiteY5" fmla="*/ 3200400 h 3200400"/>
              <a:gd name="connsiteX6" fmla="*/ 0 w 9144000"/>
              <a:gd name="connsiteY6" fmla="*/ 0 h 3200400"/>
              <a:gd name="connsiteX0" fmla="*/ 0 w 9144000"/>
              <a:gd name="connsiteY0" fmla="*/ 0 h 3209925"/>
              <a:gd name="connsiteX1" fmla="*/ 9144000 w 9144000"/>
              <a:gd name="connsiteY1" fmla="*/ 0 h 3209925"/>
              <a:gd name="connsiteX2" fmla="*/ 9134475 w 9144000"/>
              <a:gd name="connsiteY2" fmla="*/ 2914650 h 3209925"/>
              <a:gd name="connsiteX3" fmla="*/ 8382000 w 9144000"/>
              <a:gd name="connsiteY3" fmla="*/ 2914650 h 3209925"/>
              <a:gd name="connsiteX4" fmla="*/ 7829550 w 9144000"/>
              <a:gd name="connsiteY4" fmla="*/ 3209925 h 3209925"/>
              <a:gd name="connsiteX5" fmla="*/ 0 w 9144000"/>
              <a:gd name="connsiteY5" fmla="*/ 3200400 h 3209925"/>
              <a:gd name="connsiteX6" fmla="*/ 0 w 9144000"/>
              <a:gd name="connsiteY6" fmla="*/ 0 h 3209925"/>
              <a:gd name="connsiteX0" fmla="*/ 0 w 9144000"/>
              <a:gd name="connsiteY0" fmla="*/ 0 h 3209925"/>
              <a:gd name="connsiteX1" fmla="*/ 9144000 w 9144000"/>
              <a:gd name="connsiteY1" fmla="*/ 0 h 3209925"/>
              <a:gd name="connsiteX2" fmla="*/ 9134475 w 9144000"/>
              <a:gd name="connsiteY2" fmla="*/ 2914650 h 3209925"/>
              <a:gd name="connsiteX3" fmla="*/ 8362950 w 9144000"/>
              <a:gd name="connsiteY3" fmla="*/ 2914650 h 3209925"/>
              <a:gd name="connsiteX4" fmla="*/ 7829550 w 9144000"/>
              <a:gd name="connsiteY4" fmla="*/ 3209925 h 3209925"/>
              <a:gd name="connsiteX5" fmla="*/ 0 w 9144000"/>
              <a:gd name="connsiteY5" fmla="*/ 3200400 h 3209925"/>
              <a:gd name="connsiteX6" fmla="*/ 0 w 9144000"/>
              <a:gd name="connsiteY6" fmla="*/ 0 h 3209925"/>
              <a:gd name="connsiteX0" fmla="*/ 0 w 9144000"/>
              <a:gd name="connsiteY0" fmla="*/ 0 h 3209925"/>
              <a:gd name="connsiteX1" fmla="*/ 9144000 w 9144000"/>
              <a:gd name="connsiteY1" fmla="*/ 0 h 3209925"/>
              <a:gd name="connsiteX2" fmla="*/ 9134475 w 9144000"/>
              <a:gd name="connsiteY2" fmla="*/ 2914650 h 3209925"/>
              <a:gd name="connsiteX3" fmla="*/ 8362950 w 9144000"/>
              <a:gd name="connsiteY3" fmla="*/ 2914650 h 3209925"/>
              <a:gd name="connsiteX4" fmla="*/ 7829550 w 9144000"/>
              <a:gd name="connsiteY4" fmla="*/ 3209925 h 3209925"/>
              <a:gd name="connsiteX5" fmla="*/ 0 w 9144000"/>
              <a:gd name="connsiteY5" fmla="*/ 3207380 h 3209925"/>
              <a:gd name="connsiteX6" fmla="*/ 0 w 9144000"/>
              <a:gd name="connsiteY6" fmla="*/ 0 h 3209925"/>
              <a:gd name="connsiteX0" fmla="*/ 0 w 9144000"/>
              <a:gd name="connsiteY0" fmla="*/ 0 h 3216906"/>
              <a:gd name="connsiteX1" fmla="*/ 9144000 w 9144000"/>
              <a:gd name="connsiteY1" fmla="*/ 0 h 3216906"/>
              <a:gd name="connsiteX2" fmla="*/ 9134475 w 9144000"/>
              <a:gd name="connsiteY2" fmla="*/ 2914650 h 3216906"/>
              <a:gd name="connsiteX3" fmla="*/ 8362950 w 9144000"/>
              <a:gd name="connsiteY3" fmla="*/ 2914650 h 3216906"/>
              <a:gd name="connsiteX4" fmla="*/ 7829550 w 9144000"/>
              <a:gd name="connsiteY4" fmla="*/ 3216906 h 3216906"/>
              <a:gd name="connsiteX5" fmla="*/ 0 w 9144000"/>
              <a:gd name="connsiteY5" fmla="*/ 3207380 h 3216906"/>
              <a:gd name="connsiteX6" fmla="*/ 0 w 9144000"/>
              <a:gd name="connsiteY6" fmla="*/ 0 h 3216906"/>
              <a:gd name="connsiteX0" fmla="*/ 0 w 9144000"/>
              <a:gd name="connsiteY0" fmla="*/ 0 h 3216906"/>
              <a:gd name="connsiteX1" fmla="*/ 9144000 w 9144000"/>
              <a:gd name="connsiteY1" fmla="*/ 0 h 3216906"/>
              <a:gd name="connsiteX2" fmla="*/ 9134475 w 9144000"/>
              <a:gd name="connsiteY2" fmla="*/ 2914650 h 3216906"/>
              <a:gd name="connsiteX3" fmla="*/ 8362950 w 9144000"/>
              <a:gd name="connsiteY3" fmla="*/ 2914650 h 3216906"/>
              <a:gd name="connsiteX4" fmla="*/ 7829550 w 9144000"/>
              <a:gd name="connsiteY4" fmla="*/ 3216906 h 3216906"/>
              <a:gd name="connsiteX5" fmla="*/ 0 w 9144000"/>
              <a:gd name="connsiteY5" fmla="*/ 3207380 h 3216906"/>
              <a:gd name="connsiteX6" fmla="*/ 0 w 9144000"/>
              <a:gd name="connsiteY6" fmla="*/ 0 h 3216906"/>
              <a:gd name="connsiteX0" fmla="*/ 0 w 9144000"/>
              <a:gd name="connsiteY0" fmla="*/ 0 h 3216906"/>
              <a:gd name="connsiteX1" fmla="*/ 9144000 w 9144000"/>
              <a:gd name="connsiteY1" fmla="*/ 0 h 3216906"/>
              <a:gd name="connsiteX2" fmla="*/ 9134475 w 9144000"/>
              <a:gd name="connsiteY2" fmla="*/ 2914650 h 3216906"/>
              <a:gd name="connsiteX3" fmla="*/ 8342009 w 9144000"/>
              <a:gd name="connsiteY3" fmla="*/ 2921630 h 3216906"/>
              <a:gd name="connsiteX4" fmla="*/ 7829550 w 9144000"/>
              <a:gd name="connsiteY4" fmla="*/ 3216906 h 3216906"/>
              <a:gd name="connsiteX5" fmla="*/ 0 w 9144000"/>
              <a:gd name="connsiteY5" fmla="*/ 3207380 h 3216906"/>
              <a:gd name="connsiteX6" fmla="*/ 0 w 9144000"/>
              <a:gd name="connsiteY6" fmla="*/ 0 h 3216906"/>
              <a:gd name="connsiteX0" fmla="*/ 0 w 9144000"/>
              <a:gd name="connsiteY0" fmla="*/ 0 h 3216906"/>
              <a:gd name="connsiteX1" fmla="*/ 9144000 w 9144000"/>
              <a:gd name="connsiteY1" fmla="*/ 0 h 3216906"/>
              <a:gd name="connsiteX2" fmla="*/ 9134475 w 9144000"/>
              <a:gd name="connsiteY2" fmla="*/ 2914650 h 3216906"/>
              <a:gd name="connsiteX3" fmla="*/ 8342009 w 9144000"/>
              <a:gd name="connsiteY3" fmla="*/ 2921630 h 3216906"/>
              <a:gd name="connsiteX4" fmla="*/ 7829550 w 9144000"/>
              <a:gd name="connsiteY4" fmla="*/ 3216906 h 3216906"/>
              <a:gd name="connsiteX5" fmla="*/ 0 w 9144000"/>
              <a:gd name="connsiteY5" fmla="*/ 3214360 h 3216906"/>
              <a:gd name="connsiteX6" fmla="*/ 0 w 9144000"/>
              <a:gd name="connsiteY6" fmla="*/ 0 h 3216906"/>
              <a:gd name="connsiteX0" fmla="*/ 6980 w 9150980"/>
              <a:gd name="connsiteY0" fmla="*/ 0 h 3216906"/>
              <a:gd name="connsiteX1" fmla="*/ 9150980 w 9150980"/>
              <a:gd name="connsiteY1" fmla="*/ 0 h 3216906"/>
              <a:gd name="connsiteX2" fmla="*/ 9141455 w 9150980"/>
              <a:gd name="connsiteY2" fmla="*/ 2914650 h 3216906"/>
              <a:gd name="connsiteX3" fmla="*/ 8348989 w 9150980"/>
              <a:gd name="connsiteY3" fmla="*/ 2921630 h 3216906"/>
              <a:gd name="connsiteX4" fmla="*/ 7836530 w 9150980"/>
              <a:gd name="connsiteY4" fmla="*/ 3216906 h 3216906"/>
              <a:gd name="connsiteX5" fmla="*/ 0 w 9150980"/>
              <a:gd name="connsiteY5" fmla="*/ 3214360 h 3216906"/>
              <a:gd name="connsiteX6" fmla="*/ 6980 w 9150980"/>
              <a:gd name="connsiteY6" fmla="*/ 0 h 3216906"/>
              <a:gd name="connsiteX0" fmla="*/ 6980 w 9150980"/>
              <a:gd name="connsiteY0" fmla="*/ 0 h 3216906"/>
              <a:gd name="connsiteX1" fmla="*/ 9150980 w 9150980"/>
              <a:gd name="connsiteY1" fmla="*/ 0 h 3216906"/>
              <a:gd name="connsiteX2" fmla="*/ 9147592 w 9150980"/>
              <a:gd name="connsiteY2" fmla="*/ 2914650 h 3216906"/>
              <a:gd name="connsiteX3" fmla="*/ 8348989 w 9150980"/>
              <a:gd name="connsiteY3" fmla="*/ 2921630 h 3216906"/>
              <a:gd name="connsiteX4" fmla="*/ 7836530 w 9150980"/>
              <a:gd name="connsiteY4" fmla="*/ 3216906 h 3216906"/>
              <a:gd name="connsiteX5" fmla="*/ 0 w 9150980"/>
              <a:gd name="connsiteY5" fmla="*/ 3214360 h 3216906"/>
              <a:gd name="connsiteX6" fmla="*/ 6980 w 9150980"/>
              <a:gd name="connsiteY6" fmla="*/ 0 h 3216906"/>
              <a:gd name="connsiteX0" fmla="*/ 6980 w 9150980"/>
              <a:gd name="connsiteY0" fmla="*/ 0 h 3216906"/>
              <a:gd name="connsiteX1" fmla="*/ 9150980 w 9150980"/>
              <a:gd name="connsiteY1" fmla="*/ 0 h 3216906"/>
              <a:gd name="connsiteX2" fmla="*/ 9147592 w 9150980"/>
              <a:gd name="connsiteY2" fmla="*/ 2914650 h 3216906"/>
              <a:gd name="connsiteX3" fmla="*/ 8358195 w 9150980"/>
              <a:gd name="connsiteY3" fmla="*/ 2915493 h 3216906"/>
              <a:gd name="connsiteX4" fmla="*/ 7836530 w 9150980"/>
              <a:gd name="connsiteY4" fmla="*/ 3216906 h 3216906"/>
              <a:gd name="connsiteX5" fmla="*/ 0 w 9150980"/>
              <a:gd name="connsiteY5" fmla="*/ 3214360 h 3216906"/>
              <a:gd name="connsiteX6" fmla="*/ 6980 w 9150980"/>
              <a:gd name="connsiteY6" fmla="*/ 0 h 3216906"/>
              <a:gd name="connsiteX0" fmla="*/ 6980 w 9150980"/>
              <a:gd name="connsiteY0" fmla="*/ 0 h 3216906"/>
              <a:gd name="connsiteX1" fmla="*/ 9150980 w 9150980"/>
              <a:gd name="connsiteY1" fmla="*/ 0 h 3216906"/>
              <a:gd name="connsiteX2" fmla="*/ 9147592 w 9150980"/>
              <a:gd name="connsiteY2" fmla="*/ 2914650 h 3216906"/>
              <a:gd name="connsiteX3" fmla="*/ 8358195 w 9150980"/>
              <a:gd name="connsiteY3" fmla="*/ 2915493 h 3216906"/>
              <a:gd name="connsiteX4" fmla="*/ 7836530 w 9150980"/>
              <a:gd name="connsiteY4" fmla="*/ 3216906 h 3216906"/>
              <a:gd name="connsiteX5" fmla="*/ 0 w 9150980"/>
              <a:gd name="connsiteY5" fmla="*/ 3214360 h 3216906"/>
              <a:gd name="connsiteX6" fmla="*/ 6980 w 9150980"/>
              <a:gd name="connsiteY6" fmla="*/ 0 h 3216906"/>
              <a:gd name="connsiteX0" fmla="*/ 6980 w 9150980"/>
              <a:gd name="connsiteY0" fmla="*/ 0 h 3216906"/>
              <a:gd name="connsiteX1" fmla="*/ 9150980 w 9150980"/>
              <a:gd name="connsiteY1" fmla="*/ 0 h 3216906"/>
              <a:gd name="connsiteX2" fmla="*/ 9147592 w 9150980"/>
              <a:gd name="connsiteY2" fmla="*/ 2914650 h 3216906"/>
              <a:gd name="connsiteX3" fmla="*/ 8358195 w 9150980"/>
              <a:gd name="connsiteY3" fmla="*/ 2915493 h 3216906"/>
              <a:gd name="connsiteX4" fmla="*/ 7836530 w 9150980"/>
              <a:gd name="connsiteY4" fmla="*/ 3216906 h 3216906"/>
              <a:gd name="connsiteX5" fmla="*/ 0 w 9150980"/>
              <a:gd name="connsiteY5" fmla="*/ 3214360 h 3216906"/>
              <a:gd name="connsiteX6" fmla="*/ 6980 w 9150980"/>
              <a:gd name="connsiteY6" fmla="*/ 0 h 3216906"/>
              <a:gd name="connsiteX0" fmla="*/ 6980 w 9150980"/>
              <a:gd name="connsiteY0" fmla="*/ 0 h 3216906"/>
              <a:gd name="connsiteX1" fmla="*/ 9150980 w 9150980"/>
              <a:gd name="connsiteY1" fmla="*/ 0 h 3216906"/>
              <a:gd name="connsiteX2" fmla="*/ 9147592 w 9150980"/>
              <a:gd name="connsiteY2" fmla="*/ 2914650 h 3216906"/>
              <a:gd name="connsiteX3" fmla="*/ 8358195 w 9150980"/>
              <a:gd name="connsiteY3" fmla="*/ 2915493 h 3216906"/>
              <a:gd name="connsiteX4" fmla="*/ 7836530 w 9150980"/>
              <a:gd name="connsiteY4" fmla="*/ 3216906 h 3216906"/>
              <a:gd name="connsiteX5" fmla="*/ 0 w 9150980"/>
              <a:gd name="connsiteY5" fmla="*/ 3214360 h 3216906"/>
              <a:gd name="connsiteX6" fmla="*/ 6980 w 9150980"/>
              <a:gd name="connsiteY6" fmla="*/ 0 h 3216906"/>
              <a:gd name="connsiteX0" fmla="*/ 3911 w 9147911"/>
              <a:gd name="connsiteY0" fmla="*/ 0 h 3216906"/>
              <a:gd name="connsiteX1" fmla="*/ 9147911 w 9147911"/>
              <a:gd name="connsiteY1" fmla="*/ 0 h 3216906"/>
              <a:gd name="connsiteX2" fmla="*/ 9144523 w 9147911"/>
              <a:gd name="connsiteY2" fmla="*/ 2914650 h 3216906"/>
              <a:gd name="connsiteX3" fmla="*/ 8355126 w 9147911"/>
              <a:gd name="connsiteY3" fmla="*/ 2915493 h 3216906"/>
              <a:gd name="connsiteX4" fmla="*/ 7833461 w 9147911"/>
              <a:gd name="connsiteY4" fmla="*/ 3216906 h 3216906"/>
              <a:gd name="connsiteX5" fmla="*/ 0 w 9147911"/>
              <a:gd name="connsiteY5" fmla="*/ 3214360 h 3216906"/>
              <a:gd name="connsiteX6" fmla="*/ 3911 w 9147911"/>
              <a:gd name="connsiteY6" fmla="*/ 0 h 3216906"/>
              <a:gd name="connsiteX0" fmla="*/ 3911 w 9147911"/>
              <a:gd name="connsiteY0" fmla="*/ 0 h 3216906"/>
              <a:gd name="connsiteX1" fmla="*/ 9147911 w 9147911"/>
              <a:gd name="connsiteY1" fmla="*/ 0 h 3216906"/>
              <a:gd name="connsiteX2" fmla="*/ 9144523 w 9147911"/>
              <a:gd name="connsiteY2" fmla="*/ 2914650 h 3216906"/>
              <a:gd name="connsiteX3" fmla="*/ 8355126 w 9147911"/>
              <a:gd name="connsiteY3" fmla="*/ 2915493 h 3216906"/>
              <a:gd name="connsiteX4" fmla="*/ 7833461 w 9147911"/>
              <a:gd name="connsiteY4" fmla="*/ 3216906 h 3216906"/>
              <a:gd name="connsiteX5" fmla="*/ 0 w 9147911"/>
              <a:gd name="connsiteY5" fmla="*/ 3214360 h 3216906"/>
              <a:gd name="connsiteX6" fmla="*/ 3911 w 9147911"/>
              <a:gd name="connsiteY6" fmla="*/ 0 h 3216906"/>
              <a:gd name="connsiteX0" fmla="*/ 843 w 9144843"/>
              <a:gd name="connsiteY0" fmla="*/ 0 h 3216906"/>
              <a:gd name="connsiteX1" fmla="*/ 9144843 w 9144843"/>
              <a:gd name="connsiteY1" fmla="*/ 0 h 3216906"/>
              <a:gd name="connsiteX2" fmla="*/ 9141455 w 9144843"/>
              <a:gd name="connsiteY2" fmla="*/ 2914650 h 3216906"/>
              <a:gd name="connsiteX3" fmla="*/ 8352058 w 9144843"/>
              <a:gd name="connsiteY3" fmla="*/ 2915493 h 3216906"/>
              <a:gd name="connsiteX4" fmla="*/ 7830393 w 9144843"/>
              <a:gd name="connsiteY4" fmla="*/ 3216906 h 3216906"/>
              <a:gd name="connsiteX5" fmla="*/ 0 w 9144843"/>
              <a:gd name="connsiteY5" fmla="*/ 3214360 h 3216906"/>
              <a:gd name="connsiteX6" fmla="*/ 843 w 9144843"/>
              <a:gd name="connsiteY6" fmla="*/ 0 h 3216906"/>
              <a:gd name="connsiteX0" fmla="*/ 226 w 9144226"/>
              <a:gd name="connsiteY0" fmla="*/ 0 h 3216906"/>
              <a:gd name="connsiteX1" fmla="*/ 9144226 w 9144226"/>
              <a:gd name="connsiteY1" fmla="*/ 0 h 3216906"/>
              <a:gd name="connsiteX2" fmla="*/ 9140838 w 9144226"/>
              <a:gd name="connsiteY2" fmla="*/ 2914650 h 3216906"/>
              <a:gd name="connsiteX3" fmla="*/ 8351441 w 9144226"/>
              <a:gd name="connsiteY3" fmla="*/ 2915493 h 3216906"/>
              <a:gd name="connsiteX4" fmla="*/ 7829776 w 9144226"/>
              <a:gd name="connsiteY4" fmla="*/ 3216906 h 3216906"/>
              <a:gd name="connsiteX5" fmla="*/ 2452 w 9144226"/>
              <a:gd name="connsiteY5" fmla="*/ 3214360 h 3216906"/>
              <a:gd name="connsiteX6" fmla="*/ 226 w 9144226"/>
              <a:gd name="connsiteY6" fmla="*/ 0 h 3216906"/>
              <a:gd name="connsiteX0" fmla="*/ 0 w 9144000"/>
              <a:gd name="connsiteY0" fmla="*/ 0 h 3216906"/>
              <a:gd name="connsiteX1" fmla="*/ 9144000 w 9144000"/>
              <a:gd name="connsiteY1" fmla="*/ 0 h 3216906"/>
              <a:gd name="connsiteX2" fmla="*/ 9140612 w 9144000"/>
              <a:gd name="connsiteY2" fmla="*/ 2914650 h 3216906"/>
              <a:gd name="connsiteX3" fmla="*/ 8351215 w 9144000"/>
              <a:gd name="connsiteY3" fmla="*/ 2915493 h 3216906"/>
              <a:gd name="connsiteX4" fmla="*/ 7829550 w 9144000"/>
              <a:gd name="connsiteY4" fmla="*/ 3216906 h 3216906"/>
              <a:gd name="connsiteX5" fmla="*/ 2226 w 9144000"/>
              <a:gd name="connsiteY5" fmla="*/ 3214360 h 3216906"/>
              <a:gd name="connsiteX6" fmla="*/ 0 w 9144000"/>
              <a:gd name="connsiteY6" fmla="*/ 0 h 3216906"/>
              <a:gd name="connsiteX0" fmla="*/ 0 w 9144000"/>
              <a:gd name="connsiteY0" fmla="*/ 0 h 3216906"/>
              <a:gd name="connsiteX1" fmla="*/ 9144000 w 9144000"/>
              <a:gd name="connsiteY1" fmla="*/ 0 h 3216906"/>
              <a:gd name="connsiteX2" fmla="*/ 9140612 w 9144000"/>
              <a:gd name="connsiteY2" fmla="*/ 2914650 h 3216906"/>
              <a:gd name="connsiteX3" fmla="*/ 8351215 w 9144000"/>
              <a:gd name="connsiteY3" fmla="*/ 2915493 h 3216906"/>
              <a:gd name="connsiteX4" fmla="*/ 7829550 w 9144000"/>
              <a:gd name="connsiteY4" fmla="*/ 3216906 h 3216906"/>
              <a:gd name="connsiteX5" fmla="*/ 2226 w 9144000"/>
              <a:gd name="connsiteY5" fmla="*/ 3214360 h 3216906"/>
              <a:gd name="connsiteX6" fmla="*/ 0 w 9144000"/>
              <a:gd name="connsiteY6" fmla="*/ 0 h 3216906"/>
              <a:gd name="connsiteX0" fmla="*/ 0 w 9144000"/>
              <a:gd name="connsiteY0" fmla="*/ 0 h 3216906"/>
              <a:gd name="connsiteX1" fmla="*/ 9144000 w 9144000"/>
              <a:gd name="connsiteY1" fmla="*/ 0 h 3216906"/>
              <a:gd name="connsiteX2" fmla="*/ 9140612 w 9144000"/>
              <a:gd name="connsiteY2" fmla="*/ 2914650 h 3216906"/>
              <a:gd name="connsiteX3" fmla="*/ 8351215 w 9144000"/>
              <a:gd name="connsiteY3" fmla="*/ 2915493 h 3216906"/>
              <a:gd name="connsiteX4" fmla="*/ 7829550 w 9144000"/>
              <a:gd name="connsiteY4" fmla="*/ 3216906 h 3216906"/>
              <a:gd name="connsiteX5" fmla="*/ 2226 w 9144000"/>
              <a:gd name="connsiteY5" fmla="*/ 3214360 h 3216906"/>
              <a:gd name="connsiteX6" fmla="*/ 0 w 9144000"/>
              <a:gd name="connsiteY6" fmla="*/ 0 h 3216906"/>
              <a:gd name="connsiteX0" fmla="*/ 0 w 9144048"/>
              <a:gd name="connsiteY0" fmla="*/ 0 h 3216906"/>
              <a:gd name="connsiteX1" fmla="*/ 9144000 w 9144048"/>
              <a:gd name="connsiteY1" fmla="*/ 0 h 3216906"/>
              <a:gd name="connsiteX2" fmla="*/ 9143681 w 9144048"/>
              <a:gd name="connsiteY2" fmla="*/ 2914650 h 3216906"/>
              <a:gd name="connsiteX3" fmla="*/ 8351215 w 9144048"/>
              <a:gd name="connsiteY3" fmla="*/ 2915493 h 3216906"/>
              <a:gd name="connsiteX4" fmla="*/ 7829550 w 9144048"/>
              <a:gd name="connsiteY4" fmla="*/ 3216906 h 3216906"/>
              <a:gd name="connsiteX5" fmla="*/ 2226 w 9144048"/>
              <a:gd name="connsiteY5" fmla="*/ 3214360 h 3216906"/>
              <a:gd name="connsiteX6" fmla="*/ 0 w 9144048"/>
              <a:gd name="connsiteY6" fmla="*/ 0 h 3216906"/>
              <a:gd name="connsiteX0" fmla="*/ 0 w 9144000"/>
              <a:gd name="connsiteY0" fmla="*/ 0 h 3216906"/>
              <a:gd name="connsiteX1" fmla="*/ 9144000 w 9144000"/>
              <a:gd name="connsiteY1" fmla="*/ 0 h 3216906"/>
              <a:gd name="connsiteX2" fmla="*/ 9143681 w 9144000"/>
              <a:gd name="connsiteY2" fmla="*/ 2914650 h 3216906"/>
              <a:gd name="connsiteX3" fmla="*/ 8351215 w 9144000"/>
              <a:gd name="connsiteY3" fmla="*/ 2915493 h 3216906"/>
              <a:gd name="connsiteX4" fmla="*/ 7829550 w 9144000"/>
              <a:gd name="connsiteY4" fmla="*/ 3216906 h 3216906"/>
              <a:gd name="connsiteX5" fmla="*/ 2226 w 9144000"/>
              <a:gd name="connsiteY5" fmla="*/ 3214360 h 3216906"/>
              <a:gd name="connsiteX6" fmla="*/ 0 w 9144000"/>
              <a:gd name="connsiteY6" fmla="*/ 0 h 32169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3216906">
                <a:moveTo>
                  <a:pt x="0" y="0"/>
                </a:moveTo>
                <a:lnTo>
                  <a:pt x="9144000" y="0"/>
                </a:lnTo>
                <a:cubicBezTo>
                  <a:pt x="9143894" y="971550"/>
                  <a:pt x="9143787" y="1943100"/>
                  <a:pt x="9143681" y="2914650"/>
                </a:cubicBezTo>
                <a:lnTo>
                  <a:pt x="8351215" y="2915493"/>
                </a:lnTo>
                <a:lnTo>
                  <a:pt x="7829550" y="3216906"/>
                </a:lnTo>
                <a:lnTo>
                  <a:pt x="2226" y="3214360"/>
                </a:lnTo>
                <a:lnTo>
                  <a:pt x="0" y="0"/>
                </a:lnTo>
                <a:close/>
              </a:path>
            </a:pathLst>
          </a:custGeom>
        </p:spPr>
        <p:txBody>
          <a:bodyPr anchor="ctr"/>
          <a:lstStyle>
            <a:lvl1pPr algn="l">
              <a:defRPr/>
            </a:lvl1pPr>
          </a:lstStyle>
          <a:p>
            <a:r>
              <a:rPr lang="en-US" dirty="0" smtClean="0"/>
              <a:t>Click icon to add picture</a:t>
            </a:r>
            <a:endParaRPr lang="en-US" dirty="0"/>
          </a:p>
        </p:txBody>
      </p:sp>
      <p:sp>
        <p:nvSpPr>
          <p:cNvPr id="3" name="Content Placeholder 2"/>
          <p:cNvSpPr>
            <a:spLocks noGrp="1"/>
          </p:cNvSpPr>
          <p:nvPr>
            <p:ph sz="half" idx="1"/>
          </p:nvPr>
        </p:nvSpPr>
        <p:spPr>
          <a:xfrm>
            <a:off x="457199" y="1005840"/>
            <a:ext cx="4032621" cy="4754880"/>
          </a:xfrm>
        </p:spPr>
        <p:txBody>
          <a:bodyPr/>
          <a:lstStyle>
            <a:lvl1pPr>
              <a:lnSpc>
                <a:spcPct val="110000"/>
              </a:lnSpc>
              <a:defRPr sz="22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739967" y="1005840"/>
            <a:ext cx="3946833" cy="4754880"/>
          </a:xfrm>
        </p:spPr>
        <p:txBody>
          <a:bodyPr/>
          <a:lstStyle>
            <a:lvl1pPr>
              <a:lnSpc>
                <a:spcPct val="110000"/>
              </a:lnSpc>
              <a:defRPr sz="22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itle 6"/>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1487142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Quote and Attribut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marL="0" marR="0" indent="0" algn="l" defTabSz="457200" rtl="0" eaLnBrk="1" fontAlgn="auto" latinLnBrk="0" hangingPunct="1">
              <a:lnSpc>
                <a:spcPct val="100000"/>
              </a:lnSpc>
              <a:spcBef>
                <a:spcPct val="0"/>
              </a:spcBef>
              <a:spcAft>
                <a:spcPts val="0"/>
              </a:spcAft>
              <a:buClrTx/>
              <a:buSzTx/>
              <a:buFontTx/>
              <a:buNone/>
              <a:tabLst/>
              <a:defRPr lang="en-US" sz="3600" b="0" i="0" u="none" strike="noStrike" baseline="0" smtClean="0"/>
            </a:lvl1pPr>
          </a:lstStyle>
          <a:p>
            <a:r>
              <a:rPr lang="en-US" dirty="0" smtClean="0"/>
              <a:t>36pt headline</a:t>
            </a:r>
            <a:endParaRPr lang="en-US" dirty="0"/>
          </a:p>
        </p:txBody>
      </p:sp>
      <p:sp>
        <p:nvSpPr>
          <p:cNvPr id="3" name="Content Placeholder 2"/>
          <p:cNvSpPr>
            <a:spLocks noGrp="1"/>
          </p:cNvSpPr>
          <p:nvPr>
            <p:ph idx="1" hasCustomPrompt="1"/>
          </p:nvPr>
        </p:nvSpPr>
        <p:spPr/>
        <p:txBody>
          <a:bodyPr anchor="ctr" anchorCtr="0"/>
          <a:lstStyle>
            <a:lvl1pPr marL="173038" indent="-173038">
              <a:defRPr sz="5000" baseline="0">
                <a:solidFill>
                  <a:schemeClr val="accent2"/>
                </a:solidFill>
                <a:latin typeface="Intel Clear Light" panose="020B0404020203020204" pitchFamily="34" charset="0"/>
                <a:cs typeface="Neo Sans Intel Light"/>
              </a:defRPr>
            </a:lvl1pPr>
            <a:lvl2pPr marL="400050" indent="-225425">
              <a:buFont typeface="Lucida Grande"/>
              <a:buChar char="−"/>
              <a:defRPr sz="1600">
                <a:latin typeface="Intel Clear" panose="020B0604020203020204" pitchFamily="34" charset="0"/>
                <a:cs typeface="Neo Sans Intel Medium"/>
              </a:defRPr>
            </a:lvl2pPr>
            <a:lvl3pPr marL="685800" indent="-228600">
              <a:defRPr sz="1200">
                <a:latin typeface="Intel Clear" panose="020B0604020203020204" pitchFamily="34" charset="0"/>
              </a:defRPr>
            </a:lvl3pPr>
            <a:lvl4pPr>
              <a:defRPr sz="1100">
                <a:latin typeface="Intel Clear" panose="020B0604020203020204" pitchFamily="34" charset="0"/>
              </a:defRPr>
            </a:lvl4pPr>
            <a:lvl5pPr>
              <a:defRPr sz="1050">
                <a:latin typeface="Intel Clear" panose="020B0604020203020204" pitchFamily="34" charset="0"/>
              </a:defRPr>
            </a:lvl5pPr>
          </a:lstStyle>
          <a:p>
            <a:pPr lvl="0"/>
            <a:r>
              <a:rPr lang="en-US" dirty="0" smtClean="0"/>
              <a:t>50pt Light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957526648"/>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blank" preserve="1">
  <p:cSld name="Closing Slide">
    <p:bg>
      <p:bgPr>
        <a:solidFill>
          <a:schemeClr val="accent1"/>
        </a:solidFill>
        <a:effectLst/>
      </p:bgPr>
    </p:bg>
    <p:spTree>
      <p:nvGrpSpPr>
        <p:cNvPr id="1" name=""/>
        <p:cNvGrpSpPr/>
        <p:nvPr/>
      </p:nvGrpSpPr>
      <p:grpSpPr>
        <a:xfrm>
          <a:off x="0" y="0"/>
          <a:ext cx="0" cy="0"/>
          <a:chOff x="0" y="0"/>
          <a:chExt cx="0" cy="0"/>
        </a:xfrm>
      </p:grpSpPr>
      <p:pic>
        <p:nvPicPr>
          <p:cNvPr id="8" name="Picture 7" descr="int_lookins_hrz_rgb_wht_24.png"/>
          <p:cNvPicPr>
            <a:picLocks noChangeAspect="1"/>
          </p:cNvPicPr>
          <p:nvPr userDrawn="1"/>
        </p:nvPicPr>
        <p:blipFill rotWithShape="1">
          <a:blip r:embed="rId2" cstate="email">
            <a:extLst>
              <a:ext uri="{28A0092B-C50C-407E-A947-70E740481C1C}">
                <a14:useLocalDpi xmlns:a14="http://schemas.microsoft.com/office/drawing/2010/main" val="0"/>
              </a:ext>
            </a:extLst>
          </a:blip>
          <a:srcRect r="53442"/>
          <a:stretch/>
        </p:blipFill>
        <p:spPr>
          <a:xfrm>
            <a:off x="3331366" y="2606019"/>
            <a:ext cx="2606040" cy="1646573"/>
          </a:xfrm>
          <a:prstGeom prst="rect">
            <a:avLst/>
          </a:prstGeom>
        </p:spPr>
      </p:pic>
    </p:spTree>
    <p:extLst>
      <p:ext uri="{BB962C8B-B14F-4D97-AF65-F5344CB8AC3E}">
        <p14:creationId xmlns:p14="http://schemas.microsoft.com/office/powerpoint/2010/main" val="528825637"/>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05840"/>
            <a:ext cx="8229600" cy="5021262"/>
          </a:xfrm>
        </p:spPr>
        <p:txBody>
          <a:bodyPr/>
          <a:lstStyle>
            <a:lvl1pPr>
              <a:defRPr sz="2000"/>
            </a:lvl1pPr>
            <a:lvl2pPr marL="225425" indent="-225425">
              <a:spcBef>
                <a:spcPts val="800"/>
              </a:spcBef>
              <a:buFont typeface="Arial" panose="020B0604020202020204" pitchFamily="34" charset="0"/>
              <a:buChar char="•"/>
              <a:defRPr sz="1800"/>
            </a:lvl2pPr>
            <a:lvl3pPr marL="571500" indent="-228600">
              <a:spcBef>
                <a:spcPts val="0"/>
              </a:spcBef>
              <a:buFont typeface="Arial" panose="020B0604020202020204" pitchFamily="34" charset="0"/>
              <a:buChar char="•"/>
              <a:defRPr sz="1600"/>
            </a:lvl3pPr>
            <a:lvl4pPr marL="914400" indent="-231775">
              <a:spcBef>
                <a:spcPts val="0"/>
              </a:spcBef>
              <a:buFont typeface="Arial" panose="020B0604020202020204" pitchFamily="34" charset="0"/>
              <a:buChar char="•"/>
              <a:defRPr sz="1400"/>
            </a:lvl4pPr>
            <a:lvl5pPr marL="1255713" indent="-230188">
              <a:spcBef>
                <a:spcPts val="0"/>
              </a:spcBef>
              <a:buFont typeface="Arial" panose="020B0604020202020204" pitchFamily="34" charset="0"/>
              <a:buChar char="•"/>
              <a:defRPr/>
            </a:lvl5pPr>
          </a:lstStyle>
          <a:p>
            <a:pPr lvl="0"/>
            <a:r>
              <a:rPr lang="en-US" dirty="0" smtClean="0"/>
              <a:t>Click to edit Master text styles</a:t>
            </a:r>
          </a:p>
          <a:p>
            <a:pPr lvl="1"/>
            <a:r>
              <a:rPr lang="en-US" dirty="0" smtClean="0"/>
              <a:t>18pt Regular Big Bullet One</a:t>
            </a:r>
          </a:p>
          <a:p>
            <a:pPr lvl="2"/>
            <a:r>
              <a:rPr lang="en-US" dirty="0" smtClean="0"/>
              <a:t>Sub-bullet</a:t>
            </a:r>
          </a:p>
          <a:p>
            <a:pPr lvl="3"/>
            <a:r>
              <a:rPr lang="en-US" dirty="0" smtClean="0"/>
              <a:t>Fourth level</a:t>
            </a:r>
          </a:p>
          <a:p>
            <a:pPr lvl="4"/>
            <a:r>
              <a:rPr lang="en-US" dirty="0" smtClean="0"/>
              <a:t>Fifth level</a:t>
            </a:r>
            <a:endParaRPr lang="en-US" dirty="0"/>
          </a:p>
        </p:txBody>
      </p:sp>
      <p:sp>
        <p:nvSpPr>
          <p:cNvPr id="10" name="Title 9"/>
          <p:cNvSpPr>
            <a:spLocks noGrp="1"/>
          </p:cNvSpPr>
          <p:nvPr>
            <p:ph type="title"/>
          </p:nvPr>
        </p:nvSpPr>
        <p:spPr>
          <a:xfrm>
            <a:off x="457200" y="231620"/>
            <a:ext cx="8229600" cy="640080"/>
          </a:xfrm>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012085393"/>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 2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8" name="Content Placeholder 7"/>
          <p:cNvSpPr>
            <a:spLocks noGrp="1"/>
          </p:cNvSpPr>
          <p:nvPr>
            <p:ph sz="quarter" idx="12"/>
          </p:nvPr>
        </p:nvSpPr>
        <p:spPr>
          <a:xfrm>
            <a:off x="457199" y="1003931"/>
            <a:ext cx="3931920" cy="493776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7"/>
          <p:cNvSpPr>
            <a:spLocks noGrp="1"/>
          </p:cNvSpPr>
          <p:nvPr>
            <p:ph sz="quarter" idx="13"/>
          </p:nvPr>
        </p:nvSpPr>
        <p:spPr>
          <a:xfrm>
            <a:off x="4754880" y="1003931"/>
            <a:ext cx="3931920" cy="493776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36937460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26979615"/>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95362007"/>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05840"/>
            <a:ext cx="8229600" cy="5021262"/>
          </a:xfrm>
        </p:spPr>
        <p:txBody>
          <a:bodyPr/>
          <a:lstStyle>
            <a:lvl1pPr>
              <a:defRPr sz="2000"/>
            </a:lvl1pPr>
            <a:lvl2pPr marL="225425" indent="-225425">
              <a:spcBef>
                <a:spcPts val="800"/>
              </a:spcBef>
              <a:buFont typeface="Arial" panose="020B0604020202020204" pitchFamily="34" charset="0"/>
              <a:buChar char="•"/>
              <a:defRPr sz="1800"/>
            </a:lvl2pPr>
            <a:lvl3pPr marL="571500" indent="-228600">
              <a:spcBef>
                <a:spcPts val="0"/>
              </a:spcBef>
              <a:buFont typeface="Arial" panose="020B0604020202020204" pitchFamily="34" charset="0"/>
              <a:buChar char="•"/>
              <a:defRPr sz="1600"/>
            </a:lvl3pPr>
            <a:lvl4pPr marL="914400" indent="-231775">
              <a:spcBef>
                <a:spcPts val="0"/>
              </a:spcBef>
              <a:buFont typeface="Arial" panose="020B0604020202020204" pitchFamily="34" charset="0"/>
              <a:buChar char="•"/>
              <a:defRPr sz="1400"/>
            </a:lvl4pPr>
            <a:lvl5pPr marL="1255713" indent="-230188">
              <a:spcBef>
                <a:spcPts val="0"/>
              </a:spcBef>
              <a:buFont typeface="Arial" panose="020B0604020202020204" pitchFamily="34" charset="0"/>
              <a:buChar char="•"/>
              <a:defRPr/>
            </a:lvl5pPr>
          </a:lstStyle>
          <a:p>
            <a:pPr lvl="0"/>
            <a:r>
              <a:rPr lang="en-US" dirty="0" smtClean="0"/>
              <a:t>Click to edit Master text styles</a:t>
            </a:r>
          </a:p>
          <a:p>
            <a:pPr lvl="1"/>
            <a:r>
              <a:rPr lang="en-US" dirty="0" smtClean="0"/>
              <a:t>18pt Regular Big Bullet One</a:t>
            </a:r>
          </a:p>
          <a:p>
            <a:pPr lvl="2"/>
            <a:r>
              <a:rPr lang="en-US" dirty="0" smtClean="0"/>
              <a:t>Sub-bullet</a:t>
            </a:r>
          </a:p>
          <a:p>
            <a:pPr lvl="3"/>
            <a:r>
              <a:rPr lang="en-US" dirty="0" smtClean="0"/>
              <a:t>Fourth level</a:t>
            </a:r>
          </a:p>
          <a:p>
            <a:pPr lvl="4"/>
            <a:r>
              <a:rPr lang="en-US" dirty="0" smtClean="0"/>
              <a:t>Fifth level</a:t>
            </a:r>
            <a:endParaRPr lang="en-US" dirty="0"/>
          </a:p>
        </p:txBody>
      </p:sp>
      <p:sp>
        <p:nvSpPr>
          <p:cNvPr id="10" name="Title 9"/>
          <p:cNvSpPr>
            <a:spLocks noGrp="1"/>
          </p:cNvSpPr>
          <p:nvPr>
            <p:ph type="title"/>
          </p:nvPr>
        </p:nvSpPr>
        <p:spPr>
          <a:xfrm>
            <a:off x="457200" y="231620"/>
            <a:ext cx="8229600" cy="640080"/>
          </a:xfrm>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2115028216"/>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ivider">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361020" y="569637"/>
            <a:ext cx="7772400" cy="1362075"/>
          </a:xfrm>
        </p:spPr>
        <p:txBody>
          <a:bodyPr anchor="b" anchorCtr="0">
            <a:normAutofit/>
          </a:bodyPr>
          <a:lstStyle>
            <a:lvl1pPr algn="l">
              <a:defRPr sz="3600" b="0" cap="none" baseline="0">
                <a:solidFill>
                  <a:schemeClr val="accent1"/>
                </a:solidFill>
                <a:latin typeface="Intel Clear Light" panose="020B0404020203020204" pitchFamily="34" charset="0"/>
                <a:cs typeface="Intel Clear" panose="020B0604020203020204" pitchFamily="34" charset="0"/>
              </a:defRPr>
            </a:lvl1pPr>
          </a:lstStyle>
          <a:p>
            <a:r>
              <a:rPr lang="en-US" dirty="0" smtClean="0"/>
              <a:t>36pt Light headline</a:t>
            </a:r>
            <a:endParaRPr lang="en-US" dirty="0"/>
          </a:p>
        </p:txBody>
      </p:sp>
      <p:sp>
        <p:nvSpPr>
          <p:cNvPr id="7" name="Text Placeholder 2"/>
          <p:cNvSpPr>
            <a:spLocks noGrp="1"/>
          </p:cNvSpPr>
          <p:nvPr>
            <p:ph type="body" idx="1" hasCustomPrompt="1"/>
          </p:nvPr>
        </p:nvSpPr>
        <p:spPr>
          <a:xfrm>
            <a:off x="361020" y="2111953"/>
            <a:ext cx="7772400" cy="1500187"/>
          </a:xfrm>
        </p:spPr>
        <p:txBody>
          <a:bodyPr anchor="t" anchorCtr="0">
            <a:normAutofit/>
          </a:bodyPr>
          <a:lstStyle>
            <a:lvl1pPr marL="0" indent="0">
              <a:buNone/>
              <a:defRPr sz="1600" baseline="0">
                <a:solidFill>
                  <a:schemeClr val="tx2"/>
                </a:solidFill>
                <a:latin typeface="Intel Clear" panose="020B0604020203020204" pitchFamily="34" charset="0"/>
                <a:cs typeface="Neo Sans Intel Medium"/>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dirty="0" smtClean="0"/>
              <a:t>16pt Medium Subhead</a:t>
            </a:r>
            <a:endParaRPr lang="en-US" dirty="0"/>
          </a:p>
        </p:txBody>
      </p:sp>
    </p:spTree>
    <p:extLst>
      <p:ext uri="{BB962C8B-B14F-4D97-AF65-F5344CB8AC3E}">
        <p14:creationId xmlns:p14="http://schemas.microsoft.com/office/powerpoint/2010/main" val="1956238862"/>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Blue Title + Content">
    <p:bg>
      <p:bgPr>
        <a:solidFill>
          <a:schemeClr val="accent1"/>
        </a:solidFill>
        <a:effectLst/>
      </p:bgPr>
    </p:bg>
    <p:spTree>
      <p:nvGrpSpPr>
        <p:cNvPr id="1" name=""/>
        <p:cNvGrpSpPr/>
        <p:nvPr/>
      </p:nvGrpSpPr>
      <p:grpSpPr>
        <a:xfrm>
          <a:off x="0" y="0"/>
          <a:ext cx="0" cy="0"/>
          <a:chOff x="0" y="0"/>
          <a:chExt cx="0" cy="0"/>
        </a:xfrm>
      </p:grpSpPr>
      <p:pic>
        <p:nvPicPr>
          <p:cNvPr id="9" name="Picture 8"/>
          <p:cNvPicPr>
            <a:picLocks noChangeAspect="1"/>
          </p:cNvPicPr>
          <p:nvPr/>
        </p:nvPicPr>
        <p:blipFill rotWithShape="1">
          <a:blip r:embed="rId2" cstate="email">
            <a:extLst>
              <a:ext uri="{28A0092B-C50C-407E-A947-70E740481C1C}">
                <a14:useLocalDpi xmlns:a14="http://schemas.microsoft.com/office/drawing/2010/main" val="0"/>
              </a:ext>
            </a:extLst>
          </a:blip>
          <a:srcRect l="550" t="1177" r="627" b="-1"/>
          <a:stretch/>
        </p:blipFill>
        <p:spPr>
          <a:xfrm>
            <a:off x="4" y="6289729"/>
            <a:ext cx="9143992" cy="568271"/>
          </a:xfrm>
          <a:prstGeom prst="rect">
            <a:avLst/>
          </a:prstGeom>
        </p:spPr>
      </p:pic>
      <p:cxnSp>
        <p:nvCxnSpPr>
          <p:cNvPr id="11" name="Straight Connector 10"/>
          <p:cNvCxnSpPr/>
          <p:nvPr/>
        </p:nvCxnSpPr>
        <p:spPr>
          <a:xfrm>
            <a:off x="8686800" y="6431644"/>
            <a:ext cx="0" cy="238125"/>
          </a:xfrm>
          <a:prstGeom prst="line">
            <a:avLst/>
          </a:prstGeom>
          <a:ln w="3175">
            <a:solidFill>
              <a:schemeClr val="accent1"/>
            </a:solidFill>
          </a:ln>
          <a:effectLst/>
        </p:spPr>
        <p:style>
          <a:lnRef idx="2">
            <a:schemeClr val="accent1"/>
          </a:lnRef>
          <a:fillRef idx="0">
            <a:schemeClr val="accent1"/>
          </a:fillRef>
          <a:effectRef idx="1">
            <a:schemeClr val="accent1"/>
          </a:effectRef>
          <a:fontRef idx="minor">
            <a:schemeClr val="tx1"/>
          </a:fontRef>
        </p:style>
      </p:cxnSp>
      <p:pic>
        <p:nvPicPr>
          <p:cNvPr id="12" name="Picture 11" descr="int_lookins_hrz_rgb_blue.pn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8240892" y="6432913"/>
            <a:ext cx="366547" cy="240031"/>
          </a:xfrm>
          <a:prstGeom prst="rect">
            <a:avLst/>
          </a:prstGeom>
        </p:spPr>
      </p:pic>
      <p:sp>
        <p:nvSpPr>
          <p:cNvPr id="10" name="Title Placeholder 1"/>
          <p:cNvSpPr>
            <a:spLocks noGrp="1"/>
          </p:cNvSpPr>
          <p:nvPr>
            <p:ph type="title"/>
          </p:nvPr>
        </p:nvSpPr>
        <p:spPr>
          <a:xfrm>
            <a:off x="457200" y="231620"/>
            <a:ext cx="8229600" cy="640080"/>
          </a:xfrm>
          <a:prstGeom prst="rect">
            <a:avLst/>
          </a:prstGeom>
        </p:spPr>
        <p:txBody>
          <a:bodyPr vert="horz" lIns="0" tIns="0" rIns="0" bIns="0" rtlCol="0" anchor="t" anchorCtr="0">
            <a:normAutofit/>
          </a:bodyPr>
          <a:lstStyle>
            <a:lvl1pPr>
              <a:defRPr>
                <a:solidFill>
                  <a:schemeClr val="bg1"/>
                </a:solidFill>
              </a:defRPr>
            </a:lvl1pPr>
          </a:lstStyle>
          <a:p>
            <a:r>
              <a:rPr lang="en-US" dirty="0" smtClean="0"/>
              <a:t>Click to edit Master title style</a:t>
            </a:r>
            <a:endParaRPr lang="en-US" dirty="0"/>
          </a:p>
        </p:txBody>
      </p:sp>
      <p:sp>
        <p:nvSpPr>
          <p:cNvPr id="14" name="Text Placeholder 2"/>
          <p:cNvSpPr>
            <a:spLocks noGrp="1"/>
          </p:cNvSpPr>
          <p:nvPr>
            <p:ph idx="1"/>
          </p:nvPr>
        </p:nvSpPr>
        <p:spPr>
          <a:xfrm>
            <a:off x="455612" y="1005840"/>
            <a:ext cx="8231188" cy="4754880"/>
          </a:xfrm>
          <a:prstGeom prst="rect">
            <a:avLst/>
          </a:prstGeom>
        </p:spPr>
        <p:txBody>
          <a:bodyPr vert="horz" lIns="0" tIns="0" rIns="0" bIns="0" rtlCol="0">
            <a:noAutofit/>
          </a:bodyPr>
          <a:lstStyle>
            <a:lvl1pPr>
              <a:defRPr>
                <a:solidFill>
                  <a:schemeClr val="bg1"/>
                </a:solidFill>
              </a:defRPr>
            </a:lvl1pPr>
            <a:lvl2pPr>
              <a:defRPr baseline="0">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15" name="TextBox 14"/>
          <p:cNvSpPr txBox="1"/>
          <p:nvPr/>
        </p:nvSpPr>
        <p:spPr>
          <a:xfrm>
            <a:off x="8686800" y="6445850"/>
            <a:ext cx="366630" cy="138499"/>
          </a:xfrm>
          <a:prstGeom prst="rect">
            <a:avLst/>
          </a:prstGeom>
          <a:noFill/>
        </p:spPr>
        <p:txBody>
          <a:bodyPr wrap="square" lIns="0" tIns="0" rIns="0" bIns="0" rtlCol="0" anchor="ctr">
            <a:spAutoFit/>
          </a:bodyPr>
          <a:lstStyle/>
          <a:p>
            <a:pPr algn="ctr"/>
            <a:fld id="{D19A39BE-1E39-41C9-8BF2-F39A0C59FCAE}" type="slidenum">
              <a:rPr lang="en-US" sz="900" smtClean="0">
                <a:solidFill>
                  <a:srgbClr val="0071C5"/>
                </a:solidFill>
                <a:cs typeface="Neo Sans Intel"/>
              </a:rPr>
              <a:pPr algn="ctr"/>
              <a:t>‹#›</a:t>
            </a:fld>
            <a:endParaRPr lang="en-US" sz="900" dirty="0" smtClean="0">
              <a:solidFill>
                <a:srgbClr val="0071C5"/>
              </a:solidFill>
              <a:cs typeface="Neo Sans Intel"/>
            </a:endParaRPr>
          </a:p>
        </p:txBody>
      </p:sp>
      <p:cxnSp>
        <p:nvCxnSpPr>
          <p:cNvPr id="16" name="Straight Connector 15"/>
          <p:cNvCxnSpPr/>
          <p:nvPr userDrawn="1"/>
        </p:nvCxnSpPr>
        <p:spPr>
          <a:xfrm>
            <a:off x="8686800" y="6431644"/>
            <a:ext cx="0" cy="238125"/>
          </a:xfrm>
          <a:prstGeom prst="line">
            <a:avLst/>
          </a:prstGeom>
          <a:ln w="3175">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13" name="TextBox 12"/>
          <p:cNvSpPr txBox="1"/>
          <p:nvPr userDrawn="1"/>
        </p:nvSpPr>
        <p:spPr>
          <a:xfrm>
            <a:off x="0" y="6611779"/>
            <a:ext cx="7834579" cy="246221"/>
          </a:xfrm>
          <a:prstGeom prst="rect">
            <a:avLst/>
          </a:prstGeom>
          <a:noFill/>
        </p:spPr>
        <p:txBody>
          <a:bodyPr wrap="square" rtlCol="0">
            <a:spAutoFit/>
          </a:bodyPr>
          <a:lstStyle/>
          <a:p>
            <a:pPr algn="ctr"/>
            <a:r>
              <a:rPr lang="en-US" sz="1000" dirty="0" smtClean="0">
                <a:solidFill>
                  <a:srgbClr val="004280"/>
                </a:solidFill>
                <a:cs typeface="Neo Sans Intel"/>
              </a:rPr>
              <a:t>WHAT WILL YOU MAKE?</a:t>
            </a:r>
          </a:p>
        </p:txBody>
      </p:sp>
    </p:spTree>
    <p:extLst>
      <p:ext uri="{BB962C8B-B14F-4D97-AF65-F5344CB8AC3E}">
        <p14:creationId xmlns:p14="http://schemas.microsoft.com/office/powerpoint/2010/main" val="1674021361"/>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Blue Title + 2 Content">
    <p:bg>
      <p:bgPr>
        <a:solidFill>
          <a:schemeClr val="accent1"/>
        </a:solidFill>
        <a:effectLst/>
      </p:bgPr>
    </p:bg>
    <p:spTree>
      <p:nvGrpSpPr>
        <p:cNvPr id="1" name=""/>
        <p:cNvGrpSpPr/>
        <p:nvPr/>
      </p:nvGrpSpPr>
      <p:grpSpPr>
        <a:xfrm>
          <a:off x="0" y="0"/>
          <a:ext cx="0" cy="0"/>
          <a:chOff x="0" y="0"/>
          <a:chExt cx="0" cy="0"/>
        </a:xfrm>
      </p:grpSpPr>
      <p:pic>
        <p:nvPicPr>
          <p:cNvPr id="9" name="Picture 8"/>
          <p:cNvPicPr>
            <a:picLocks noChangeAspect="1"/>
          </p:cNvPicPr>
          <p:nvPr/>
        </p:nvPicPr>
        <p:blipFill rotWithShape="1">
          <a:blip r:embed="rId2" cstate="email">
            <a:extLst>
              <a:ext uri="{28A0092B-C50C-407E-A947-70E740481C1C}">
                <a14:useLocalDpi xmlns:a14="http://schemas.microsoft.com/office/drawing/2010/main" val="0"/>
              </a:ext>
            </a:extLst>
          </a:blip>
          <a:srcRect l="550" t="1177" r="627" b="-1"/>
          <a:stretch/>
        </p:blipFill>
        <p:spPr>
          <a:xfrm>
            <a:off x="4" y="6289729"/>
            <a:ext cx="9143992" cy="568271"/>
          </a:xfrm>
          <a:prstGeom prst="rect">
            <a:avLst/>
          </a:prstGeom>
        </p:spPr>
      </p:pic>
      <p:cxnSp>
        <p:nvCxnSpPr>
          <p:cNvPr id="11" name="Straight Connector 10"/>
          <p:cNvCxnSpPr/>
          <p:nvPr/>
        </p:nvCxnSpPr>
        <p:spPr>
          <a:xfrm>
            <a:off x="8686800" y="6431644"/>
            <a:ext cx="0" cy="238125"/>
          </a:xfrm>
          <a:prstGeom prst="line">
            <a:avLst/>
          </a:prstGeom>
          <a:ln w="3175">
            <a:solidFill>
              <a:schemeClr val="accent1"/>
            </a:solidFill>
          </a:ln>
          <a:effectLst/>
        </p:spPr>
        <p:style>
          <a:lnRef idx="2">
            <a:schemeClr val="accent1"/>
          </a:lnRef>
          <a:fillRef idx="0">
            <a:schemeClr val="accent1"/>
          </a:fillRef>
          <a:effectRef idx="1">
            <a:schemeClr val="accent1"/>
          </a:effectRef>
          <a:fontRef idx="minor">
            <a:schemeClr val="tx1"/>
          </a:fontRef>
        </p:style>
      </p:cxnSp>
      <p:pic>
        <p:nvPicPr>
          <p:cNvPr id="12" name="Picture 11" descr="int_lookins_hrz_rgb_blue.pn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8240892" y="6432913"/>
            <a:ext cx="366547" cy="240031"/>
          </a:xfrm>
          <a:prstGeom prst="rect">
            <a:avLst/>
          </a:prstGeom>
        </p:spPr>
      </p:pic>
      <p:sp>
        <p:nvSpPr>
          <p:cNvPr id="10" name="Title Placeholder 1"/>
          <p:cNvSpPr>
            <a:spLocks noGrp="1"/>
          </p:cNvSpPr>
          <p:nvPr>
            <p:ph type="title"/>
          </p:nvPr>
        </p:nvSpPr>
        <p:spPr>
          <a:xfrm>
            <a:off x="457200" y="231620"/>
            <a:ext cx="8229600" cy="640080"/>
          </a:xfrm>
          <a:prstGeom prst="rect">
            <a:avLst/>
          </a:prstGeom>
        </p:spPr>
        <p:txBody>
          <a:bodyPr vert="horz" lIns="0" tIns="0" rIns="0" bIns="0" rtlCol="0" anchor="t" anchorCtr="0">
            <a:normAutofit/>
          </a:bodyPr>
          <a:lstStyle>
            <a:lvl1pPr>
              <a:defRPr>
                <a:solidFill>
                  <a:schemeClr val="bg1"/>
                </a:solidFill>
              </a:defRPr>
            </a:lvl1pPr>
          </a:lstStyle>
          <a:p>
            <a:r>
              <a:rPr lang="en-US" dirty="0" smtClean="0"/>
              <a:t>Click to edit Master title style</a:t>
            </a:r>
            <a:endParaRPr lang="en-US" dirty="0"/>
          </a:p>
        </p:txBody>
      </p:sp>
      <p:sp>
        <p:nvSpPr>
          <p:cNvPr id="14" name="Text Placeholder 2"/>
          <p:cNvSpPr>
            <a:spLocks noGrp="1"/>
          </p:cNvSpPr>
          <p:nvPr>
            <p:ph idx="1"/>
          </p:nvPr>
        </p:nvSpPr>
        <p:spPr>
          <a:xfrm>
            <a:off x="455612" y="1005840"/>
            <a:ext cx="3931920" cy="4972993"/>
          </a:xfrm>
          <a:prstGeom prst="rect">
            <a:avLst/>
          </a:prstGeom>
        </p:spPr>
        <p:txBody>
          <a:bodyPr vert="horz" lIns="0" tIns="0" rIns="0" bIns="0" rtlCol="0">
            <a:noAutofit/>
          </a:bodyPr>
          <a:lstStyle>
            <a:lvl1pPr>
              <a:defRPr>
                <a:solidFill>
                  <a:schemeClr val="bg1"/>
                </a:solidFill>
              </a:defRPr>
            </a:lvl1pPr>
            <a:lvl2pPr>
              <a:defRPr baseline="0">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15" name="TextBox 14"/>
          <p:cNvSpPr txBox="1"/>
          <p:nvPr/>
        </p:nvSpPr>
        <p:spPr>
          <a:xfrm>
            <a:off x="8686800" y="6445850"/>
            <a:ext cx="366630" cy="138499"/>
          </a:xfrm>
          <a:prstGeom prst="rect">
            <a:avLst/>
          </a:prstGeom>
          <a:noFill/>
        </p:spPr>
        <p:txBody>
          <a:bodyPr wrap="square" lIns="0" tIns="0" rIns="0" bIns="0" rtlCol="0" anchor="ctr">
            <a:spAutoFit/>
          </a:bodyPr>
          <a:lstStyle/>
          <a:p>
            <a:pPr algn="ctr"/>
            <a:fld id="{D19A39BE-1E39-41C9-8BF2-F39A0C59FCAE}" type="slidenum">
              <a:rPr lang="en-US" sz="900" smtClean="0">
                <a:solidFill>
                  <a:srgbClr val="0071C5"/>
                </a:solidFill>
                <a:cs typeface="Neo Sans Intel"/>
              </a:rPr>
              <a:pPr algn="ctr"/>
              <a:t>‹#›</a:t>
            </a:fld>
            <a:endParaRPr lang="en-US" sz="900" dirty="0" smtClean="0">
              <a:solidFill>
                <a:srgbClr val="0071C5"/>
              </a:solidFill>
              <a:cs typeface="Neo Sans Intel"/>
            </a:endParaRPr>
          </a:p>
        </p:txBody>
      </p:sp>
      <p:sp>
        <p:nvSpPr>
          <p:cNvPr id="13" name="Text Placeholder 2"/>
          <p:cNvSpPr>
            <a:spLocks noGrp="1"/>
          </p:cNvSpPr>
          <p:nvPr>
            <p:ph idx="12"/>
          </p:nvPr>
        </p:nvSpPr>
        <p:spPr>
          <a:xfrm>
            <a:off x="4754880" y="1005840"/>
            <a:ext cx="3931920" cy="4972993"/>
          </a:xfrm>
          <a:prstGeom prst="rect">
            <a:avLst/>
          </a:prstGeom>
        </p:spPr>
        <p:txBody>
          <a:bodyPr vert="horz" lIns="0" tIns="0" rIns="0" bIns="0" rtlCol="0">
            <a:noAutofit/>
          </a:bodyPr>
          <a:lstStyle>
            <a:lvl1pPr>
              <a:defRPr>
                <a:solidFill>
                  <a:schemeClr val="bg1"/>
                </a:solidFill>
              </a:defRPr>
            </a:lvl1pPr>
            <a:lvl2pPr>
              <a:defRPr baseline="0">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cxnSp>
        <p:nvCxnSpPr>
          <p:cNvPr id="17" name="Straight Connector 16"/>
          <p:cNvCxnSpPr/>
          <p:nvPr userDrawn="1"/>
        </p:nvCxnSpPr>
        <p:spPr>
          <a:xfrm>
            <a:off x="8686800" y="6431644"/>
            <a:ext cx="0" cy="238125"/>
          </a:xfrm>
          <a:prstGeom prst="line">
            <a:avLst/>
          </a:prstGeom>
          <a:ln w="3175">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16" name="TextBox 15"/>
          <p:cNvSpPr txBox="1"/>
          <p:nvPr userDrawn="1"/>
        </p:nvSpPr>
        <p:spPr>
          <a:xfrm>
            <a:off x="0" y="6611779"/>
            <a:ext cx="7834579" cy="246221"/>
          </a:xfrm>
          <a:prstGeom prst="rect">
            <a:avLst/>
          </a:prstGeom>
          <a:noFill/>
        </p:spPr>
        <p:txBody>
          <a:bodyPr wrap="square" rtlCol="0">
            <a:spAutoFit/>
          </a:bodyPr>
          <a:lstStyle/>
          <a:p>
            <a:pPr algn="ctr"/>
            <a:r>
              <a:rPr lang="en-US" sz="1000" dirty="0" smtClean="0">
                <a:solidFill>
                  <a:srgbClr val="004280"/>
                </a:solidFill>
                <a:cs typeface="Neo Sans Intel"/>
              </a:rPr>
              <a:t>WHAT WILL YOU MAKE?</a:t>
            </a:r>
          </a:p>
        </p:txBody>
      </p:sp>
    </p:spTree>
    <p:extLst>
      <p:ext uri="{BB962C8B-B14F-4D97-AF65-F5344CB8AC3E}">
        <p14:creationId xmlns:p14="http://schemas.microsoft.com/office/powerpoint/2010/main" val="299221314"/>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Blue Title Only">
    <p:bg>
      <p:bgPr>
        <a:solidFill>
          <a:schemeClr val="accent1"/>
        </a:solidFill>
        <a:effectLst/>
      </p:bgPr>
    </p:bg>
    <p:spTree>
      <p:nvGrpSpPr>
        <p:cNvPr id="1" name=""/>
        <p:cNvGrpSpPr/>
        <p:nvPr/>
      </p:nvGrpSpPr>
      <p:grpSpPr>
        <a:xfrm>
          <a:off x="0" y="0"/>
          <a:ext cx="0" cy="0"/>
          <a:chOff x="0" y="0"/>
          <a:chExt cx="0" cy="0"/>
        </a:xfrm>
      </p:grpSpPr>
      <p:pic>
        <p:nvPicPr>
          <p:cNvPr id="9" name="Picture 8"/>
          <p:cNvPicPr>
            <a:picLocks noChangeAspect="1"/>
          </p:cNvPicPr>
          <p:nvPr/>
        </p:nvPicPr>
        <p:blipFill rotWithShape="1">
          <a:blip r:embed="rId2" cstate="email">
            <a:extLst>
              <a:ext uri="{28A0092B-C50C-407E-A947-70E740481C1C}">
                <a14:useLocalDpi xmlns:a14="http://schemas.microsoft.com/office/drawing/2010/main" val="0"/>
              </a:ext>
            </a:extLst>
          </a:blip>
          <a:srcRect l="550" t="1177" r="627" b="-1"/>
          <a:stretch/>
        </p:blipFill>
        <p:spPr>
          <a:xfrm>
            <a:off x="4" y="6289729"/>
            <a:ext cx="9143992" cy="568271"/>
          </a:xfrm>
          <a:prstGeom prst="rect">
            <a:avLst/>
          </a:prstGeom>
        </p:spPr>
      </p:pic>
      <p:cxnSp>
        <p:nvCxnSpPr>
          <p:cNvPr id="11" name="Straight Connector 10"/>
          <p:cNvCxnSpPr/>
          <p:nvPr/>
        </p:nvCxnSpPr>
        <p:spPr>
          <a:xfrm>
            <a:off x="8686800" y="6431644"/>
            <a:ext cx="0" cy="238125"/>
          </a:xfrm>
          <a:prstGeom prst="line">
            <a:avLst/>
          </a:prstGeom>
          <a:ln w="3175">
            <a:solidFill>
              <a:schemeClr val="accent1"/>
            </a:solidFill>
          </a:ln>
          <a:effectLst/>
        </p:spPr>
        <p:style>
          <a:lnRef idx="2">
            <a:schemeClr val="accent1"/>
          </a:lnRef>
          <a:fillRef idx="0">
            <a:schemeClr val="accent1"/>
          </a:fillRef>
          <a:effectRef idx="1">
            <a:schemeClr val="accent1"/>
          </a:effectRef>
          <a:fontRef idx="minor">
            <a:schemeClr val="tx1"/>
          </a:fontRef>
        </p:style>
      </p:cxnSp>
      <p:pic>
        <p:nvPicPr>
          <p:cNvPr id="12" name="Picture 11" descr="int_lookins_hrz_rgb_blue.pn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8240892" y="6432913"/>
            <a:ext cx="366547" cy="240031"/>
          </a:xfrm>
          <a:prstGeom prst="rect">
            <a:avLst/>
          </a:prstGeom>
        </p:spPr>
      </p:pic>
      <p:sp>
        <p:nvSpPr>
          <p:cNvPr id="10" name="Title Placeholder 1"/>
          <p:cNvSpPr>
            <a:spLocks noGrp="1"/>
          </p:cNvSpPr>
          <p:nvPr>
            <p:ph type="title"/>
          </p:nvPr>
        </p:nvSpPr>
        <p:spPr>
          <a:xfrm>
            <a:off x="457200" y="231620"/>
            <a:ext cx="8229600" cy="640080"/>
          </a:xfrm>
          <a:prstGeom prst="rect">
            <a:avLst/>
          </a:prstGeom>
        </p:spPr>
        <p:txBody>
          <a:bodyPr vert="horz" lIns="0" tIns="0" rIns="0" bIns="0" rtlCol="0" anchor="t" anchorCtr="0">
            <a:normAutofit/>
          </a:bodyPr>
          <a:lstStyle>
            <a:lvl1pPr>
              <a:defRPr>
                <a:solidFill>
                  <a:schemeClr val="bg1"/>
                </a:solidFill>
              </a:defRPr>
            </a:lvl1pPr>
          </a:lstStyle>
          <a:p>
            <a:r>
              <a:rPr lang="en-US" dirty="0" smtClean="0"/>
              <a:t>Click to edit Master title style</a:t>
            </a:r>
            <a:endParaRPr lang="en-US" dirty="0"/>
          </a:p>
        </p:txBody>
      </p:sp>
      <p:sp>
        <p:nvSpPr>
          <p:cNvPr id="15" name="TextBox 14"/>
          <p:cNvSpPr txBox="1"/>
          <p:nvPr/>
        </p:nvSpPr>
        <p:spPr>
          <a:xfrm>
            <a:off x="8686800" y="6445850"/>
            <a:ext cx="366630" cy="138499"/>
          </a:xfrm>
          <a:prstGeom prst="rect">
            <a:avLst/>
          </a:prstGeom>
          <a:noFill/>
        </p:spPr>
        <p:txBody>
          <a:bodyPr wrap="square" lIns="0" tIns="0" rIns="0" bIns="0" rtlCol="0" anchor="ctr">
            <a:spAutoFit/>
          </a:bodyPr>
          <a:lstStyle/>
          <a:p>
            <a:pPr algn="ctr"/>
            <a:fld id="{D19A39BE-1E39-41C9-8BF2-F39A0C59FCAE}" type="slidenum">
              <a:rPr lang="en-US" sz="900" smtClean="0">
                <a:solidFill>
                  <a:srgbClr val="0071C5"/>
                </a:solidFill>
                <a:cs typeface="Neo Sans Intel"/>
              </a:rPr>
              <a:pPr algn="ctr"/>
              <a:t>‹#›</a:t>
            </a:fld>
            <a:endParaRPr lang="en-US" sz="900" dirty="0" smtClean="0">
              <a:solidFill>
                <a:srgbClr val="0071C5"/>
              </a:solidFill>
              <a:cs typeface="Neo Sans Intel"/>
            </a:endParaRPr>
          </a:p>
        </p:txBody>
      </p:sp>
      <p:cxnSp>
        <p:nvCxnSpPr>
          <p:cNvPr id="14" name="Straight Connector 13"/>
          <p:cNvCxnSpPr/>
          <p:nvPr userDrawn="1"/>
        </p:nvCxnSpPr>
        <p:spPr>
          <a:xfrm>
            <a:off x="8686800" y="6431644"/>
            <a:ext cx="0" cy="238125"/>
          </a:xfrm>
          <a:prstGeom prst="line">
            <a:avLst/>
          </a:prstGeom>
          <a:ln w="3175">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16" name="TextBox 15"/>
          <p:cNvSpPr txBox="1"/>
          <p:nvPr userDrawn="1"/>
        </p:nvSpPr>
        <p:spPr>
          <a:xfrm>
            <a:off x="0" y="6611779"/>
            <a:ext cx="7834579" cy="246221"/>
          </a:xfrm>
          <a:prstGeom prst="rect">
            <a:avLst/>
          </a:prstGeom>
          <a:noFill/>
        </p:spPr>
        <p:txBody>
          <a:bodyPr wrap="square" rtlCol="0">
            <a:spAutoFit/>
          </a:bodyPr>
          <a:lstStyle/>
          <a:p>
            <a:pPr algn="ctr"/>
            <a:r>
              <a:rPr lang="en-US" sz="1000" dirty="0" smtClean="0">
                <a:solidFill>
                  <a:srgbClr val="004280"/>
                </a:solidFill>
                <a:cs typeface="Neo Sans Intel"/>
              </a:rPr>
              <a:t>WHAT WILL YOU MAKE?</a:t>
            </a:r>
          </a:p>
        </p:txBody>
      </p:sp>
    </p:spTree>
    <p:extLst>
      <p:ext uri="{BB962C8B-B14F-4D97-AF65-F5344CB8AC3E}">
        <p14:creationId xmlns:p14="http://schemas.microsoft.com/office/powerpoint/2010/main" val="1221240725"/>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Blue Blank">
    <p:bg>
      <p:bgPr>
        <a:solidFill>
          <a:schemeClr val="accent1"/>
        </a:solidFill>
        <a:effectLst/>
      </p:bgPr>
    </p:bg>
    <p:spTree>
      <p:nvGrpSpPr>
        <p:cNvPr id="1" name=""/>
        <p:cNvGrpSpPr/>
        <p:nvPr/>
      </p:nvGrpSpPr>
      <p:grpSpPr>
        <a:xfrm>
          <a:off x="0" y="0"/>
          <a:ext cx="0" cy="0"/>
          <a:chOff x="0" y="0"/>
          <a:chExt cx="0" cy="0"/>
        </a:xfrm>
      </p:grpSpPr>
      <p:pic>
        <p:nvPicPr>
          <p:cNvPr id="9" name="Picture 8"/>
          <p:cNvPicPr>
            <a:picLocks noChangeAspect="1"/>
          </p:cNvPicPr>
          <p:nvPr/>
        </p:nvPicPr>
        <p:blipFill rotWithShape="1">
          <a:blip r:embed="rId2" cstate="email">
            <a:extLst>
              <a:ext uri="{28A0092B-C50C-407E-A947-70E740481C1C}">
                <a14:useLocalDpi xmlns:a14="http://schemas.microsoft.com/office/drawing/2010/main" val="0"/>
              </a:ext>
            </a:extLst>
          </a:blip>
          <a:srcRect l="550" t="1177" r="627" b="-1"/>
          <a:stretch/>
        </p:blipFill>
        <p:spPr>
          <a:xfrm>
            <a:off x="4" y="6289729"/>
            <a:ext cx="9143992" cy="568271"/>
          </a:xfrm>
          <a:prstGeom prst="rect">
            <a:avLst/>
          </a:prstGeom>
        </p:spPr>
      </p:pic>
      <p:cxnSp>
        <p:nvCxnSpPr>
          <p:cNvPr id="11" name="Straight Connector 10"/>
          <p:cNvCxnSpPr/>
          <p:nvPr/>
        </p:nvCxnSpPr>
        <p:spPr>
          <a:xfrm>
            <a:off x="8686800" y="6431644"/>
            <a:ext cx="0" cy="238125"/>
          </a:xfrm>
          <a:prstGeom prst="line">
            <a:avLst/>
          </a:prstGeom>
          <a:ln w="3175">
            <a:solidFill>
              <a:schemeClr val="accent1"/>
            </a:solidFill>
          </a:ln>
          <a:effectLst/>
        </p:spPr>
        <p:style>
          <a:lnRef idx="2">
            <a:schemeClr val="accent1"/>
          </a:lnRef>
          <a:fillRef idx="0">
            <a:schemeClr val="accent1"/>
          </a:fillRef>
          <a:effectRef idx="1">
            <a:schemeClr val="accent1"/>
          </a:effectRef>
          <a:fontRef idx="minor">
            <a:schemeClr val="tx1"/>
          </a:fontRef>
        </p:style>
      </p:cxnSp>
      <p:pic>
        <p:nvPicPr>
          <p:cNvPr id="12" name="Picture 11" descr="int_lookins_hrz_rgb_blue.pn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8240892" y="6432913"/>
            <a:ext cx="366547" cy="240031"/>
          </a:xfrm>
          <a:prstGeom prst="rect">
            <a:avLst/>
          </a:prstGeom>
        </p:spPr>
      </p:pic>
      <p:sp>
        <p:nvSpPr>
          <p:cNvPr id="15" name="TextBox 14"/>
          <p:cNvSpPr txBox="1"/>
          <p:nvPr/>
        </p:nvSpPr>
        <p:spPr>
          <a:xfrm>
            <a:off x="8686800" y="6445850"/>
            <a:ext cx="366630" cy="138499"/>
          </a:xfrm>
          <a:prstGeom prst="rect">
            <a:avLst/>
          </a:prstGeom>
          <a:noFill/>
        </p:spPr>
        <p:txBody>
          <a:bodyPr wrap="square" lIns="0" tIns="0" rIns="0" bIns="0" rtlCol="0" anchor="ctr">
            <a:spAutoFit/>
          </a:bodyPr>
          <a:lstStyle/>
          <a:p>
            <a:pPr algn="ctr"/>
            <a:fld id="{D19A39BE-1E39-41C9-8BF2-F39A0C59FCAE}" type="slidenum">
              <a:rPr lang="en-US" sz="900" smtClean="0">
                <a:solidFill>
                  <a:srgbClr val="0071C5"/>
                </a:solidFill>
                <a:cs typeface="Neo Sans Intel"/>
              </a:rPr>
              <a:pPr algn="ctr"/>
              <a:t>‹#›</a:t>
            </a:fld>
            <a:endParaRPr lang="en-US" sz="900" dirty="0" smtClean="0">
              <a:solidFill>
                <a:srgbClr val="0071C5"/>
              </a:solidFill>
              <a:cs typeface="Neo Sans Intel"/>
            </a:endParaRPr>
          </a:p>
        </p:txBody>
      </p:sp>
      <p:cxnSp>
        <p:nvCxnSpPr>
          <p:cNvPr id="13" name="Straight Connector 12"/>
          <p:cNvCxnSpPr/>
          <p:nvPr userDrawn="1"/>
        </p:nvCxnSpPr>
        <p:spPr>
          <a:xfrm>
            <a:off x="8686800" y="6431644"/>
            <a:ext cx="0" cy="238125"/>
          </a:xfrm>
          <a:prstGeom prst="line">
            <a:avLst/>
          </a:prstGeom>
          <a:ln w="3175">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10" name="TextBox 9"/>
          <p:cNvSpPr txBox="1"/>
          <p:nvPr userDrawn="1"/>
        </p:nvSpPr>
        <p:spPr>
          <a:xfrm>
            <a:off x="0" y="6611779"/>
            <a:ext cx="7834579" cy="246221"/>
          </a:xfrm>
          <a:prstGeom prst="rect">
            <a:avLst/>
          </a:prstGeom>
          <a:noFill/>
        </p:spPr>
        <p:txBody>
          <a:bodyPr wrap="square" rtlCol="0">
            <a:spAutoFit/>
          </a:bodyPr>
          <a:lstStyle/>
          <a:p>
            <a:pPr algn="ctr"/>
            <a:r>
              <a:rPr lang="en-US" sz="1000" dirty="0" smtClean="0">
                <a:solidFill>
                  <a:srgbClr val="004280"/>
                </a:solidFill>
                <a:cs typeface="Neo Sans Intel"/>
              </a:rPr>
              <a:t>WHAT WILL YOU MAKE?</a:t>
            </a:r>
          </a:p>
        </p:txBody>
      </p:sp>
    </p:spTree>
    <p:extLst>
      <p:ext uri="{BB962C8B-B14F-4D97-AF65-F5344CB8AC3E}">
        <p14:creationId xmlns:p14="http://schemas.microsoft.com/office/powerpoint/2010/main" val="3012458436"/>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Blue Divi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1020" y="569637"/>
            <a:ext cx="7772400" cy="1362075"/>
          </a:xfrm>
        </p:spPr>
        <p:txBody>
          <a:bodyPr anchor="b" anchorCtr="0">
            <a:normAutofit/>
          </a:bodyPr>
          <a:lstStyle>
            <a:lvl1pPr algn="l">
              <a:defRPr sz="3600" b="0" cap="none">
                <a:solidFill>
                  <a:schemeClr val="bg1"/>
                </a:solidFill>
                <a:latin typeface="Intel Clear Light" panose="020B0404020203020204" pitchFamily="34" charset="0"/>
                <a:cs typeface="Intel Clear Light" panose="020B0404020203020204" pitchFamily="34" charset="0"/>
              </a:defRPr>
            </a:lvl1pPr>
          </a:lstStyle>
          <a:p>
            <a:r>
              <a:rPr lang="en-US" dirty="0" smtClean="0"/>
              <a:t>36pt Light headline</a:t>
            </a:r>
            <a:endParaRPr lang="en-US" dirty="0"/>
          </a:p>
        </p:txBody>
      </p:sp>
      <p:sp>
        <p:nvSpPr>
          <p:cNvPr id="3" name="Text Placeholder 2"/>
          <p:cNvSpPr>
            <a:spLocks noGrp="1"/>
          </p:cNvSpPr>
          <p:nvPr>
            <p:ph type="body" idx="1" hasCustomPrompt="1"/>
          </p:nvPr>
        </p:nvSpPr>
        <p:spPr>
          <a:xfrm>
            <a:off x="361020" y="2111953"/>
            <a:ext cx="7772400" cy="1500187"/>
          </a:xfrm>
        </p:spPr>
        <p:txBody>
          <a:bodyPr anchor="t" anchorCtr="0">
            <a:normAutofit/>
          </a:bodyPr>
          <a:lstStyle>
            <a:lvl1pPr marL="0" indent="0">
              <a:buNone/>
              <a:defRPr sz="1600">
                <a:solidFill>
                  <a:schemeClr val="accent3"/>
                </a:solidFill>
                <a:latin typeface="Intel Clear" panose="020B0604020203020204" pitchFamily="34" charset="0"/>
                <a:cs typeface="Intel Clear" panose="020B060402020302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dirty="0" smtClean="0"/>
              <a:t>16pt Regular Subhead</a:t>
            </a:r>
            <a:endParaRPr lang="en-US" dirty="0"/>
          </a:p>
        </p:txBody>
      </p:sp>
      <p:pic>
        <p:nvPicPr>
          <p:cNvPr id="9" name="Picture 8"/>
          <p:cNvPicPr>
            <a:picLocks noChangeAspect="1"/>
          </p:cNvPicPr>
          <p:nvPr/>
        </p:nvPicPr>
        <p:blipFill rotWithShape="1">
          <a:blip r:embed="rId2" cstate="email">
            <a:extLst>
              <a:ext uri="{28A0092B-C50C-407E-A947-70E740481C1C}">
                <a14:useLocalDpi xmlns:a14="http://schemas.microsoft.com/office/drawing/2010/main" val="0"/>
              </a:ext>
            </a:extLst>
          </a:blip>
          <a:srcRect l="550" t="1177" r="627" b="-1"/>
          <a:stretch/>
        </p:blipFill>
        <p:spPr>
          <a:xfrm>
            <a:off x="4" y="6289729"/>
            <a:ext cx="9143992" cy="568271"/>
          </a:xfrm>
          <a:prstGeom prst="rect">
            <a:avLst/>
          </a:prstGeom>
        </p:spPr>
      </p:pic>
      <p:cxnSp>
        <p:nvCxnSpPr>
          <p:cNvPr id="11" name="Straight Connector 10"/>
          <p:cNvCxnSpPr/>
          <p:nvPr/>
        </p:nvCxnSpPr>
        <p:spPr>
          <a:xfrm>
            <a:off x="8686800" y="6431644"/>
            <a:ext cx="0" cy="238125"/>
          </a:xfrm>
          <a:prstGeom prst="line">
            <a:avLst/>
          </a:prstGeom>
          <a:ln w="3175">
            <a:solidFill>
              <a:schemeClr val="accent1"/>
            </a:solidFill>
          </a:ln>
          <a:effectLst/>
        </p:spPr>
        <p:style>
          <a:lnRef idx="2">
            <a:schemeClr val="accent1"/>
          </a:lnRef>
          <a:fillRef idx="0">
            <a:schemeClr val="accent1"/>
          </a:fillRef>
          <a:effectRef idx="1">
            <a:schemeClr val="accent1"/>
          </a:effectRef>
          <a:fontRef idx="minor">
            <a:schemeClr val="tx1"/>
          </a:fontRef>
        </p:style>
      </p:cxnSp>
      <p:pic>
        <p:nvPicPr>
          <p:cNvPr id="12" name="Picture 11" descr="int_lookins_hrz_rgb_blue.pn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8240892" y="6432913"/>
            <a:ext cx="366547" cy="240031"/>
          </a:xfrm>
          <a:prstGeom prst="rect">
            <a:avLst/>
          </a:prstGeom>
        </p:spPr>
      </p:pic>
      <p:sp>
        <p:nvSpPr>
          <p:cNvPr id="14" name="TextBox 13"/>
          <p:cNvSpPr txBox="1"/>
          <p:nvPr/>
        </p:nvSpPr>
        <p:spPr>
          <a:xfrm>
            <a:off x="8686800" y="6445850"/>
            <a:ext cx="366630" cy="138499"/>
          </a:xfrm>
          <a:prstGeom prst="rect">
            <a:avLst/>
          </a:prstGeom>
          <a:noFill/>
        </p:spPr>
        <p:txBody>
          <a:bodyPr wrap="square" lIns="0" tIns="0" rIns="0" bIns="0" rtlCol="0" anchor="ctr">
            <a:spAutoFit/>
          </a:bodyPr>
          <a:lstStyle/>
          <a:p>
            <a:pPr algn="ctr"/>
            <a:fld id="{D19A39BE-1E39-41C9-8BF2-F39A0C59FCAE}" type="slidenum">
              <a:rPr lang="en-US" sz="900" smtClean="0">
                <a:solidFill>
                  <a:srgbClr val="0071C5"/>
                </a:solidFill>
                <a:cs typeface="Neo Sans Intel"/>
              </a:rPr>
              <a:pPr algn="ctr"/>
              <a:t>‹#›</a:t>
            </a:fld>
            <a:endParaRPr lang="en-US" sz="900" dirty="0" smtClean="0">
              <a:solidFill>
                <a:srgbClr val="0071C5"/>
              </a:solidFill>
              <a:cs typeface="Neo Sans Intel"/>
            </a:endParaRPr>
          </a:p>
        </p:txBody>
      </p:sp>
      <p:cxnSp>
        <p:nvCxnSpPr>
          <p:cNvPr id="15" name="Straight Connector 14"/>
          <p:cNvCxnSpPr/>
          <p:nvPr userDrawn="1"/>
        </p:nvCxnSpPr>
        <p:spPr>
          <a:xfrm>
            <a:off x="8686800" y="6431644"/>
            <a:ext cx="0" cy="238125"/>
          </a:xfrm>
          <a:prstGeom prst="line">
            <a:avLst/>
          </a:prstGeom>
          <a:ln w="3175">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13" name="TextBox 12"/>
          <p:cNvSpPr txBox="1"/>
          <p:nvPr userDrawn="1"/>
        </p:nvSpPr>
        <p:spPr>
          <a:xfrm>
            <a:off x="0" y="6611779"/>
            <a:ext cx="7834579" cy="246221"/>
          </a:xfrm>
          <a:prstGeom prst="rect">
            <a:avLst/>
          </a:prstGeom>
          <a:noFill/>
        </p:spPr>
        <p:txBody>
          <a:bodyPr wrap="square" rtlCol="0">
            <a:spAutoFit/>
          </a:bodyPr>
          <a:lstStyle/>
          <a:p>
            <a:pPr algn="ctr"/>
            <a:r>
              <a:rPr lang="en-US" sz="1000" dirty="0" smtClean="0">
                <a:solidFill>
                  <a:srgbClr val="004280"/>
                </a:solidFill>
                <a:cs typeface="Neo Sans Intel"/>
              </a:rPr>
              <a:t>WHAT WILL YOU MAKE?</a:t>
            </a:r>
          </a:p>
        </p:txBody>
      </p:sp>
    </p:spTree>
    <p:extLst>
      <p:ext uri="{BB962C8B-B14F-4D97-AF65-F5344CB8AC3E}">
        <p14:creationId xmlns:p14="http://schemas.microsoft.com/office/powerpoint/2010/main" val="203517618"/>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Left Content + Long Image">
    <p:spTree>
      <p:nvGrpSpPr>
        <p:cNvPr id="1" name=""/>
        <p:cNvGrpSpPr/>
        <p:nvPr/>
      </p:nvGrpSpPr>
      <p:grpSpPr>
        <a:xfrm>
          <a:off x="0" y="0"/>
          <a:ext cx="0" cy="0"/>
          <a:chOff x="0" y="0"/>
          <a:chExt cx="0" cy="0"/>
        </a:xfrm>
      </p:grpSpPr>
      <p:sp>
        <p:nvSpPr>
          <p:cNvPr id="16" name="Picture Placeholder 15"/>
          <p:cNvSpPr>
            <a:spLocks noGrp="1"/>
          </p:cNvSpPr>
          <p:nvPr>
            <p:ph type="pic" sz="quarter" idx="12"/>
          </p:nvPr>
        </p:nvSpPr>
        <p:spPr>
          <a:xfrm>
            <a:off x="4701442" y="-1"/>
            <a:ext cx="4442557" cy="6610350"/>
          </a:xfrm>
          <a:custGeom>
            <a:avLst/>
            <a:gdLst>
              <a:gd name="connsiteX0" fmla="*/ 0 w 4438650"/>
              <a:gd name="connsiteY0" fmla="*/ 0 h 6858000"/>
              <a:gd name="connsiteX1" fmla="*/ 4438650 w 4438650"/>
              <a:gd name="connsiteY1" fmla="*/ 0 h 6858000"/>
              <a:gd name="connsiteX2" fmla="*/ 4438650 w 4438650"/>
              <a:gd name="connsiteY2" fmla="*/ 6858000 h 6858000"/>
              <a:gd name="connsiteX3" fmla="*/ 0 w 4438650"/>
              <a:gd name="connsiteY3" fmla="*/ 6858000 h 6858000"/>
              <a:gd name="connsiteX4" fmla="*/ 0 w 4438650"/>
              <a:gd name="connsiteY4" fmla="*/ 0 h 6858000"/>
              <a:gd name="connsiteX0" fmla="*/ 0 w 4438650"/>
              <a:gd name="connsiteY0" fmla="*/ 0 h 6858000"/>
              <a:gd name="connsiteX1" fmla="*/ 4438650 w 4438650"/>
              <a:gd name="connsiteY1" fmla="*/ 0 h 6858000"/>
              <a:gd name="connsiteX2" fmla="*/ 4438650 w 4438650"/>
              <a:gd name="connsiteY2" fmla="*/ 6858000 h 6858000"/>
              <a:gd name="connsiteX3" fmla="*/ 3124200 w 4438650"/>
              <a:gd name="connsiteY3" fmla="*/ 6610350 h 6858000"/>
              <a:gd name="connsiteX4" fmla="*/ 0 w 4438650"/>
              <a:gd name="connsiteY4" fmla="*/ 6858000 h 6858000"/>
              <a:gd name="connsiteX5" fmla="*/ 0 w 4438650"/>
              <a:gd name="connsiteY5" fmla="*/ 0 h 6858000"/>
              <a:gd name="connsiteX0" fmla="*/ 0 w 4438650"/>
              <a:gd name="connsiteY0" fmla="*/ 0 h 6858000"/>
              <a:gd name="connsiteX1" fmla="*/ 4438650 w 4438650"/>
              <a:gd name="connsiteY1" fmla="*/ 0 h 6858000"/>
              <a:gd name="connsiteX2" fmla="*/ 4438650 w 4438650"/>
              <a:gd name="connsiteY2" fmla="*/ 6858000 h 6858000"/>
              <a:gd name="connsiteX3" fmla="*/ 3124200 w 4438650"/>
              <a:gd name="connsiteY3" fmla="*/ 6610350 h 6858000"/>
              <a:gd name="connsiteX4" fmla="*/ 0 w 4438650"/>
              <a:gd name="connsiteY4" fmla="*/ 6858000 h 6858000"/>
              <a:gd name="connsiteX5" fmla="*/ 0 w 4438650"/>
              <a:gd name="connsiteY5" fmla="*/ 0 h 6858000"/>
              <a:gd name="connsiteX0" fmla="*/ 0 w 4438650"/>
              <a:gd name="connsiteY0" fmla="*/ 0 h 6858000"/>
              <a:gd name="connsiteX1" fmla="*/ 4438650 w 4438650"/>
              <a:gd name="connsiteY1" fmla="*/ 0 h 6858000"/>
              <a:gd name="connsiteX2" fmla="*/ 4429125 w 4438650"/>
              <a:gd name="connsiteY2" fmla="*/ 6305550 h 6858000"/>
              <a:gd name="connsiteX3" fmla="*/ 3124200 w 4438650"/>
              <a:gd name="connsiteY3" fmla="*/ 6610350 h 6858000"/>
              <a:gd name="connsiteX4" fmla="*/ 0 w 4438650"/>
              <a:gd name="connsiteY4" fmla="*/ 6858000 h 6858000"/>
              <a:gd name="connsiteX5" fmla="*/ 0 w 4438650"/>
              <a:gd name="connsiteY5" fmla="*/ 0 h 6858000"/>
              <a:gd name="connsiteX0" fmla="*/ 0 w 4438650"/>
              <a:gd name="connsiteY0" fmla="*/ 0 h 6858000"/>
              <a:gd name="connsiteX1" fmla="*/ 4438650 w 4438650"/>
              <a:gd name="connsiteY1" fmla="*/ 0 h 6858000"/>
              <a:gd name="connsiteX2" fmla="*/ 4429125 w 4438650"/>
              <a:gd name="connsiteY2" fmla="*/ 6305550 h 6858000"/>
              <a:gd name="connsiteX3" fmla="*/ 3124200 w 4438650"/>
              <a:gd name="connsiteY3" fmla="*/ 6610350 h 6858000"/>
              <a:gd name="connsiteX4" fmla="*/ 0 w 4438650"/>
              <a:gd name="connsiteY4" fmla="*/ 6858000 h 6858000"/>
              <a:gd name="connsiteX5" fmla="*/ 0 w 4438650"/>
              <a:gd name="connsiteY5" fmla="*/ 0 h 6858000"/>
              <a:gd name="connsiteX0" fmla="*/ 0 w 4438650"/>
              <a:gd name="connsiteY0" fmla="*/ 0 h 6858000"/>
              <a:gd name="connsiteX1" fmla="*/ 4438650 w 4438650"/>
              <a:gd name="connsiteY1" fmla="*/ 0 h 6858000"/>
              <a:gd name="connsiteX2" fmla="*/ 4429125 w 4438650"/>
              <a:gd name="connsiteY2" fmla="*/ 6305550 h 6858000"/>
              <a:gd name="connsiteX3" fmla="*/ 3124200 w 4438650"/>
              <a:gd name="connsiteY3" fmla="*/ 6610350 h 6858000"/>
              <a:gd name="connsiteX4" fmla="*/ 0 w 4438650"/>
              <a:gd name="connsiteY4" fmla="*/ 6858000 h 6858000"/>
              <a:gd name="connsiteX5" fmla="*/ 0 w 4438650"/>
              <a:gd name="connsiteY5" fmla="*/ 0 h 6858000"/>
              <a:gd name="connsiteX0" fmla="*/ 3907 w 4442557"/>
              <a:gd name="connsiteY0" fmla="*/ 0 h 6610350"/>
              <a:gd name="connsiteX1" fmla="*/ 4442557 w 4442557"/>
              <a:gd name="connsiteY1" fmla="*/ 0 h 6610350"/>
              <a:gd name="connsiteX2" fmla="*/ 4433032 w 4442557"/>
              <a:gd name="connsiteY2" fmla="*/ 6305550 h 6610350"/>
              <a:gd name="connsiteX3" fmla="*/ 3128107 w 4442557"/>
              <a:gd name="connsiteY3" fmla="*/ 6610350 h 6610350"/>
              <a:gd name="connsiteX4" fmla="*/ 0 w 4442557"/>
              <a:gd name="connsiteY4" fmla="*/ 6600093 h 6610350"/>
              <a:gd name="connsiteX5" fmla="*/ 3907 w 4442557"/>
              <a:gd name="connsiteY5" fmla="*/ 0 h 6610350"/>
              <a:gd name="connsiteX0" fmla="*/ 3907 w 4442557"/>
              <a:gd name="connsiteY0" fmla="*/ 0 h 6889688"/>
              <a:gd name="connsiteX1" fmla="*/ 4442557 w 4442557"/>
              <a:gd name="connsiteY1" fmla="*/ 0 h 6889688"/>
              <a:gd name="connsiteX2" fmla="*/ 4433032 w 4442557"/>
              <a:gd name="connsiteY2" fmla="*/ 6305550 h 6889688"/>
              <a:gd name="connsiteX3" fmla="*/ 3128107 w 4442557"/>
              <a:gd name="connsiteY3" fmla="*/ 6610350 h 6889688"/>
              <a:gd name="connsiteX4" fmla="*/ 0 w 4442557"/>
              <a:gd name="connsiteY4" fmla="*/ 6600093 h 6889688"/>
              <a:gd name="connsiteX5" fmla="*/ 3907 w 4442557"/>
              <a:gd name="connsiteY5" fmla="*/ 0 h 6889688"/>
              <a:gd name="connsiteX0" fmla="*/ 3907 w 4442557"/>
              <a:gd name="connsiteY0" fmla="*/ 0 h 6846003"/>
              <a:gd name="connsiteX1" fmla="*/ 4442557 w 4442557"/>
              <a:gd name="connsiteY1" fmla="*/ 0 h 6846003"/>
              <a:gd name="connsiteX2" fmla="*/ 4433032 w 4442557"/>
              <a:gd name="connsiteY2" fmla="*/ 6305550 h 6846003"/>
              <a:gd name="connsiteX3" fmla="*/ 3128107 w 4442557"/>
              <a:gd name="connsiteY3" fmla="*/ 6610350 h 6846003"/>
              <a:gd name="connsiteX4" fmla="*/ 0 w 4442557"/>
              <a:gd name="connsiteY4" fmla="*/ 6600093 h 6846003"/>
              <a:gd name="connsiteX5" fmla="*/ 3907 w 4442557"/>
              <a:gd name="connsiteY5" fmla="*/ 0 h 6846003"/>
              <a:gd name="connsiteX0" fmla="*/ 3907 w 4442557"/>
              <a:gd name="connsiteY0" fmla="*/ 0 h 6846003"/>
              <a:gd name="connsiteX1" fmla="*/ 4442557 w 4442557"/>
              <a:gd name="connsiteY1" fmla="*/ 0 h 6846003"/>
              <a:gd name="connsiteX2" fmla="*/ 4433032 w 4442557"/>
              <a:gd name="connsiteY2" fmla="*/ 6305550 h 6846003"/>
              <a:gd name="connsiteX3" fmla="*/ 3128107 w 4442557"/>
              <a:gd name="connsiteY3" fmla="*/ 6610350 h 6846003"/>
              <a:gd name="connsiteX4" fmla="*/ 0 w 4442557"/>
              <a:gd name="connsiteY4" fmla="*/ 6600093 h 6846003"/>
              <a:gd name="connsiteX5" fmla="*/ 3907 w 4442557"/>
              <a:gd name="connsiteY5" fmla="*/ 0 h 6846003"/>
              <a:gd name="connsiteX0" fmla="*/ 3907 w 4442557"/>
              <a:gd name="connsiteY0" fmla="*/ 0 h 6846003"/>
              <a:gd name="connsiteX1" fmla="*/ 4442557 w 4442557"/>
              <a:gd name="connsiteY1" fmla="*/ 0 h 6846003"/>
              <a:gd name="connsiteX2" fmla="*/ 4433032 w 4442557"/>
              <a:gd name="connsiteY2" fmla="*/ 6305550 h 6846003"/>
              <a:gd name="connsiteX3" fmla="*/ 3128107 w 4442557"/>
              <a:gd name="connsiteY3" fmla="*/ 6610350 h 6846003"/>
              <a:gd name="connsiteX4" fmla="*/ 0 w 4442557"/>
              <a:gd name="connsiteY4" fmla="*/ 6600093 h 6846003"/>
              <a:gd name="connsiteX5" fmla="*/ 3907 w 4442557"/>
              <a:gd name="connsiteY5" fmla="*/ 0 h 6846003"/>
              <a:gd name="connsiteX0" fmla="*/ 3907 w 4442557"/>
              <a:gd name="connsiteY0" fmla="*/ 0 h 6846003"/>
              <a:gd name="connsiteX1" fmla="*/ 4442557 w 4442557"/>
              <a:gd name="connsiteY1" fmla="*/ 0 h 6846003"/>
              <a:gd name="connsiteX2" fmla="*/ 4433032 w 4442557"/>
              <a:gd name="connsiteY2" fmla="*/ 6305550 h 6846003"/>
              <a:gd name="connsiteX3" fmla="*/ 3128107 w 4442557"/>
              <a:gd name="connsiteY3" fmla="*/ 6610350 h 6846003"/>
              <a:gd name="connsiteX4" fmla="*/ 0 w 4442557"/>
              <a:gd name="connsiteY4" fmla="*/ 6600093 h 6846003"/>
              <a:gd name="connsiteX5" fmla="*/ 3907 w 4442557"/>
              <a:gd name="connsiteY5" fmla="*/ 0 h 6846003"/>
              <a:gd name="connsiteX0" fmla="*/ 3907 w 4442557"/>
              <a:gd name="connsiteY0" fmla="*/ 0 h 6846003"/>
              <a:gd name="connsiteX1" fmla="*/ 4442557 w 4442557"/>
              <a:gd name="connsiteY1" fmla="*/ 0 h 6846003"/>
              <a:gd name="connsiteX2" fmla="*/ 4433032 w 4442557"/>
              <a:gd name="connsiteY2" fmla="*/ 6305550 h 6846003"/>
              <a:gd name="connsiteX3" fmla="*/ 3128107 w 4442557"/>
              <a:gd name="connsiteY3" fmla="*/ 6610350 h 6846003"/>
              <a:gd name="connsiteX4" fmla="*/ 0 w 4442557"/>
              <a:gd name="connsiteY4" fmla="*/ 6600093 h 6846003"/>
              <a:gd name="connsiteX5" fmla="*/ 3907 w 4442557"/>
              <a:gd name="connsiteY5" fmla="*/ 0 h 6846003"/>
              <a:gd name="connsiteX0" fmla="*/ 3907 w 4442557"/>
              <a:gd name="connsiteY0" fmla="*/ 0 h 6846003"/>
              <a:gd name="connsiteX1" fmla="*/ 4442557 w 4442557"/>
              <a:gd name="connsiteY1" fmla="*/ 0 h 6846003"/>
              <a:gd name="connsiteX2" fmla="*/ 4433032 w 4442557"/>
              <a:gd name="connsiteY2" fmla="*/ 6305550 h 6846003"/>
              <a:gd name="connsiteX3" fmla="*/ 3128107 w 4442557"/>
              <a:gd name="connsiteY3" fmla="*/ 6610350 h 6846003"/>
              <a:gd name="connsiteX4" fmla="*/ 0 w 4442557"/>
              <a:gd name="connsiteY4" fmla="*/ 6600093 h 6846003"/>
              <a:gd name="connsiteX5" fmla="*/ 3907 w 4442557"/>
              <a:gd name="connsiteY5" fmla="*/ 0 h 6846003"/>
              <a:gd name="connsiteX0" fmla="*/ 3907 w 4442557"/>
              <a:gd name="connsiteY0" fmla="*/ 0 h 6786883"/>
              <a:gd name="connsiteX1" fmla="*/ 4442557 w 4442557"/>
              <a:gd name="connsiteY1" fmla="*/ 0 h 6786883"/>
              <a:gd name="connsiteX2" fmla="*/ 4433032 w 4442557"/>
              <a:gd name="connsiteY2" fmla="*/ 6305550 h 6786883"/>
              <a:gd name="connsiteX3" fmla="*/ 3653204 w 4442557"/>
              <a:gd name="connsiteY3" fmla="*/ 6295293 h 6786883"/>
              <a:gd name="connsiteX4" fmla="*/ 3128107 w 4442557"/>
              <a:gd name="connsiteY4" fmla="*/ 6610350 h 6786883"/>
              <a:gd name="connsiteX5" fmla="*/ 0 w 4442557"/>
              <a:gd name="connsiteY5" fmla="*/ 6600093 h 6786883"/>
              <a:gd name="connsiteX6" fmla="*/ 3907 w 4442557"/>
              <a:gd name="connsiteY6" fmla="*/ 0 h 6786883"/>
              <a:gd name="connsiteX0" fmla="*/ 3907 w 4442557"/>
              <a:gd name="connsiteY0" fmla="*/ 0 h 6758245"/>
              <a:gd name="connsiteX1" fmla="*/ 4442557 w 4442557"/>
              <a:gd name="connsiteY1" fmla="*/ 0 h 6758245"/>
              <a:gd name="connsiteX2" fmla="*/ 4433032 w 4442557"/>
              <a:gd name="connsiteY2" fmla="*/ 6305550 h 6758245"/>
              <a:gd name="connsiteX3" fmla="*/ 3653204 w 4442557"/>
              <a:gd name="connsiteY3" fmla="*/ 6295293 h 6758245"/>
              <a:gd name="connsiteX4" fmla="*/ 3128107 w 4442557"/>
              <a:gd name="connsiteY4" fmla="*/ 6610350 h 6758245"/>
              <a:gd name="connsiteX5" fmla="*/ 0 w 4442557"/>
              <a:gd name="connsiteY5" fmla="*/ 6600093 h 6758245"/>
              <a:gd name="connsiteX6" fmla="*/ 3907 w 4442557"/>
              <a:gd name="connsiteY6" fmla="*/ 0 h 6758245"/>
              <a:gd name="connsiteX0" fmla="*/ 3907 w 4442557"/>
              <a:gd name="connsiteY0" fmla="*/ 0 h 6610838"/>
              <a:gd name="connsiteX1" fmla="*/ 4442557 w 4442557"/>
              <a:gd name="connsiteY1" fmla="*/ 0 h 6610838"/>
              <a:gd name="connsiteX2" fmla="*/ 4433032 w 4442557"/>
              <a:gd name="connsiteY2" fmla="*/ 6305550 h 6610838"/>
              <a:gd name="connsiteX3" fmla="*/ 3653204 w 4442557"/>
              <a:gd name="connsiteY3" fmla="*/ 6295293 h 6610838"/>
              <a:gd name="connsiteX4" fmla="*/ 3128107 w 4442557"/>
              <a:gd name="connsiteY4" fmla="*/ 6610350 h 6610838"/>
              <a:gd name="connsiteX5" fmla="*/ 0 w 4442557"/>
              <a:gd name="connsiteY5" fmla="*/ 6600093 h 6610838"/>
              <a:gd name="connsiteX6" fmla="*/ 3907 w 4442557"/>
              <a:gd name="connsiteY6" fmla="*/ 0 h 6610838"/>
              <a:gd name="connsiteX0" fmla="*/ 3907 w 4442557"/>
              <a:gd name="connsiteY0" fmla="*/ 0 h 6610350"/>
              <a:gd name="connsiteX1" fmla="*/ 4442557 w 4442557"/>
              <a:gd name="connsiteY1" fmla="*/ 0 h 6610350"/>
              <a:gd name="connsiteX2" fmla="*/ 4433032 w 4442557"/>
              <a:gd name="connsiteY2" fmla="*/ 6305550 h 6610350"/>
              <a:gd name="connsiteX3" fmla="*/ 3653204 w 4442557"/>
              <a:gd name="connsiteY3" fmla="*/ 6295293 h 6610350"/>
              <a:gd name="connsiteX4" fmla="*/ 3128107 w 4442557"/>
              <a:gd name="connsiteY4" fmla="*/ 6610350 h 6610350"/>
              <a:gd name="connsiteX5" fmla="*/ 0 w 4442557"/>
              <a:gd name="connsiteY5" fmla="*/ 6600093 h 6610350"/>
              <a:gd name="connsiteX6" fmla="*/ 3907 w 4442557"/>
              <a:gd name="connsiteY6" fmla="*/ 0 h 6610350"/>
              <a:gd name="connsiteX0" fmla="*/ 3907 w 4442557"/>
              <a:gd name="connsiteY0" fmla="*/ 0 h 6610350"/>
              <a:gd name="connsiteX1" fmla="*/ 4442557 w 4442557"/>
              <a:gd name="connsiteY1" fmla="*/ 0 h 6610350"/>
              <a:gd name="connsiteX2" fmla="*/ 4433032 w 4442557"/>
              <a:gd name="connsiteY2" fmla="*/ 6305550 h 6610350"/>
              <a:gd name="connsiteX3" fmla="*/ 3653204 w 4442557"/>
              <a:gd name="connsiteY3" fmla="*/ 6295293 h 6610350"/>
              <a:gd name="connsiteX4" fmla="*/ 3128107 w 4442557"/>
              <a:gd name="connsiteY4" fmla="*/ 6610350 h 6610350"/>
              <a:gd name="connsiteX5" fmla="*/ 0 w 4442557"/>
              <a:gd name="connsiteY5" fmla="*/ 6600093 h 6610350"/>
              <a:gd name="connsiteX6" fmla="*/ 3907 w 4442557"/>
              <a:gd name="connsiteY6" fmla="*/ 0 h 6610350"/>
              <a:gd name="connsiteX0" fmla="*/ 3907 w 4442557"/>
              <a:gd name="connsiteY0" fmla="*/ 0 h 6610350"/>
              <a:gd name="connsiteX1" fmla="*/ 4442557 w 4442557"/>
              <a:gd name="connsiteY1" fmla="*/ 0 h 6610350"/>
              <a:gd name="connsiteX2" fmla="*/ 4433032 w 4442557"/>
              <a:gd name="connsiteY2" fmla="*/ 6305550 h 6610350"/>
              <a:gd name="connsiteX3" fmla="*/ 3653204 w 4442557"/>
              <a:gd name="connsiteY3" fmla="*/ 6304818 h 6610350"/>
              <a:gd name="connsiteX4" fmla="*/ 3128107 w 4442557"/>
              <a:gd name="connsiteY4" fmla="*/ 6610350 h 6610350"/>
              <a:gd name="connsiteX5" fmla="*/ 0 w 4442557"/>
              <a:gd name="connsiteY5" fmla="*/ 6600093 h 6610350"/>
              <a:gd name="connsiteX6" fmla="*/ 3907 w 4442557"/>
              <a:gd name="connsiteY6" fmla="*/ 0 h 6610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2557" h="6610350">
                <a:moveTo>
                  <a:pt x="3907" y="0"/>
                </a:moveTo>
                <a:lnTo>
                  <a:pt x="4442557" y="0"/>
                </a:lnTo>
                <a:lnTo>
                  <a:pt x="4433032" y="6305550"/>
                </a:lnTo>
                <a:lnTo>
                  <a:pt x="3653204" y="6304818"/>
                </a:lnTo>
                <a:lnTo>
                  <a:pt x="3128107" y="6610350"/>
                </a:lnTo>
                <a:lnTo>
                  <a:pt x="0" y="6600093"/>
                </a:lnTo>
                <a:cubicBezTo>
                  <a:pt x="1302" y="4400062"/>
                  <a:pt x="2605" y="2200031"/>
                  <a:pt x="3907" y="0"/>
                </a:cubicBezTo>
                <a:close/>
              </a:path>
            </a:pathLst>
          </a:custGeom>
          <a:noFill/>
        </p:spPr>
        <p:txBody>
          <a:bodyPr/>
          <a:lstStyle/>
          <a:p>
            <a:r>
              <a:rPr lang="en-US" dirty="0" smtClean="0"/>
              <a:t>Click icon to add picture</a:t>
            </a:r>
            <a:endParaRPr lang="en-US" dirty="0"/>
          </a:p>
        </p:txBody>
      </p:sp>
      <p:sp>
        <p:nvSpPr>
          <p:cNvPr id="3" name="Content Placeholder 2"/>
          <p:cNvSpPr>
            <a:spLocks noGrp="1"/>
          </p:cNvSpPr>
          <p:nvPr>
            <p:ph sz="half" idx="1"/>
          </p:nvPr>
        </p:nvSpPr>
        <p:spPr>
          <a:xfrm>
            <a:off x="457199" y="1005840"/>
            <a:ext cx="4032621" cy="4754880"/>
          </a:xfrm>
        </p:spPr>
        <p:txBody>
          <a:bodyPr/>
          <a:lstStyle>
            <a:lvl1pPr>
              <a:lnSpc>
                <a:spcPct val="110000"/>
              </a:lnSpc>
              <a:defRPr sz="22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itle 3"/>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91659463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Upper Content + Picture">
    <p:spTree>
      <p:nvGrpSpPr>
        <p:cNvPr id="1" name=""/>
        <p:cNvGrpSpPr/>
        <p:nvPr/>
      </p:nvGrpSpPr>
      <p:grpSpPr>
        <a:xfrm>
          <a:off x="0" y="0"/>
          <a:ext cx="0" cy="0"/>
          <a:chOff x="0" y="0"/>
          <a:chExt cx="0" cy="0"/>
        </a:xfrm>
      </p:grpSpPr>
      <p:sp>
        <p:nvSpPr>
          <p:cNvPr id="9" name="Picture Placeholder 8"/>
          <p:cNvSpPr>
            <a:spLocks noGrp="1"/>
          </p:cNvSpPr>
          <p:nvPr>
            <p:ph type="pic" sz="quarter" idx="12"/>
          </p:nvPr>
        </p:nvSpPr>
        <p:spPr>
          <a:xfrm>
            <a:off x="1" y="3390901"/>
            <a:ext cx="9144000" cy="3216906"/>
          </a:xfrm>
          <a:custGeom>
            <a:avLst/>
            <a:gdLst>
              <a:gd name="connsiteX0" fmla="*/ 0 w 9144000"/>
              <a:gd name="connsiteY0" fmla="*/ 0 h 3200400"/>
              <a:gd name="connsiteX1" fmla="*/ 9144000 w 9144000"/>
              <a:gd name="connsiteY1" fmla="*/ 0 h 3200400"/>
              <a:gd name="connsiteX2" fmla="*/ 9144000 w 9144000"/>
              <a:gd name="connsiteY2" fmla="*/ 3200400 h 3200400"/>
              <a:gd name="connsiteX3" fmla="*/ 0 w 9144000"/>
              <a:gd name="connsiteY3" fmla="*/ 3200400 h 3200400"/>
              <a:gd name="connsiteX4" fmla="*/ 0 w 9144000"/>
              <a:gd name="connsiteY4" fmla="*/ 0 h 3200400"/>
              <a:gd name="connsiteX0" fmla="*/ 0 w 9144000"/>
              <a:gd name="connsiteY0" fmla="*/ 0 h 3200400"/>
              <a:gd name="connsiteX1" fmla="*/ 9144000 w 9144000"/>
              <a:gd name="connsiteY1" fmla="*/ 0 h 3200400"/>
              <a:gd name="connsiteX2" fmla="*/ 9134475 w 9144000"/>
              <a:gd name="connsiteY2" fmla="*/ 2914650 h 3200400"/>
              <a:gd name="connsiteX3" fmla="*/ 0 w 9144000"/>
              <a:gd name="connsiteY3" fmla="*/ 3200400 h 3200400"/>
              <a:gd name="connsiteX4" fmla="*/ 0 w 9144000"/>
              <a:gd name="connsiteY4" fmla="*/ 0 h 3200400"/>
              <a:gd name="connsiteX0" fmla="*/ 0 w 9144000"/>
              <a:gd name="connsiteY0" fmla="*/ 0 h 3200400"/>
              <a:gd name="connsiteX1" fmla="*/ 9144000 w 9144000"/>
              <a:gd name="connsiteY1" fmla="*/ 0 h 3200400"/>
              <a:gd name="connsiteX2" fmla="*/ 9134475 w 9144000"/>
              <a:gd name="connsiteY2" fmla="*/ 2914650 h 3200400"/>
              <a:gd name="connsiteX3" fmla="*/ 8382000 w 9144000"/>
              <a:gd name="connsiteY3" fmla="*/ 2914650 h 3200400"/>
              <a:gd name="connsiteX4" fmla="*/ 0 w 9144000"/>
              <a:gd name="connsiteY4" fmla="*/ 3200400 h 3200400"/>
              <a:gd name="connsiteX5" fmla="*/ 0 w 9144000"/>
              <a:gd name="connsiteY5" fmla="*/ 0 h 3200400"/>
              <a:gd name="connsiteX0" fmla="*/ 0 w 9144000"/>
              <a:gd name="connsiteY0" fmla="*/ 0 h 3200400"/>
              <a:gd name="connsiteX1" fmla="*/ 9144000 w 9144000"/>
              <a:gd name="connsiteY1" fmla="*/ 0 h 3200400"/>
              <a:gd name="connsiteX2" fmla="*/ 9134475 w 9144000"/>
              <a:gd name="connsiteY2" fmla="*/ 2914650 h 3200400"/>
              <a:gd name="connsiteX3" fmla="*/ 8382000 w 9144000"/>
              <a:gd name="connsiteY3" fmla="*/ 2914650 h 3200400"/>
              <a:gd name="connsiteX4" fmla="*/ 7810500 w 9144000"/>
              <a:gd name="connsiteY4" fmla="*/ 3200400 h 3200400"/>
              <a:gd name="connsiteX5" fmla="*/ 0 w 9144000"/>
              <a:gd name="connsiteY5" fmla="*/ 3200400 h 3200400"/>
              <a:gd name="connsiteX6" fmla="*/ 0 w 9144000"/>
              <a:gd name="connsiteY6" fmla="*/ 0 h 3200400"/>
              <a:gd name="connsiteX0" fmla="*/ 0 w 9144000"/>
              <a:gd name="connsiteY0" fmla="*/ 0 h 3200400"/>
              <a:gd name="connsiteX1" fmla="*/ 9144000 w 9144000"/>
              <a:gd name="connsiteY1" fmla="*/ 0 h 3200400"/>
              <a:gd name="connsiteX2" fmla="*/ 9134475 w 9144000"/>
              <a:gd name="connsiteY2" fmla="*/ 2914650 h 3200400"/>
              <a:gd name="connsiteX3" fmla="*/ 8382000 w 9144000"/>
              <a:gd name="connsiteY3" fmla="*/ 2914650 h 3200400"/>
              <a:gd name="connsiteX4" fmla="*/ 7810500 w 9144000"/>
              <a:gd name="connsiteY4" fmla="*/ 3200400 h 3200400"/>
              <a:gd name="connsiteX5" fmla="*/ 0 w 9144000"/>
              <a:gd name="connsiteY5" fmla="*/ 3200400 h 3200400"/>
              <a:gd name="connsiteX6" fmla="*/ 0 w 9144000"/>
              <a:gd name="connsiteY6" fmla="*/ 0 h 3200400"/>
              <a:gd name="connsiteX0" fmla="*/ 0 w 9144000"/>
              <a:gd name="connsiteY0" fmla="*/ 0 h 3200400"/>
              <a:gd name="connsiteX1" fmla="*/ 9144000 w 9144000"/>
              <a:gd name="connsiteY1" fmla="*/ 0 h 3200400"/>
              <a:gd name="connsiteX2" fmla="*/ 9134475 w 9144000"/>
              <a:gd name="connsiteY2" fmla="*/ 2914650 h 3200400"/>
              <a:gd name="connsiteX3" fmla="*/ 8382000 w 9144000"/>
              <a:gd name="connsiteY3" fmla="*/ 2914650 h 3200400"/>
              <a:gd name="connsiteX4" fmla="*/ 7829550 w 9144000"/>
              <a:gd name="connsiteY4" fmla="*/ 3200400 h 3200400"/>
              <a:gd name="connsiteX5" fmla="*/ 0 w 9144000"/>
              <a:gd name="connsiteY5" fmla="*/ 3200400 h 3200400"/>
              <a:gd name="connsiteX6" fmla="*/ 0 w 9144000"/>
              <a:gd name="connsiteY6" fmla="*/ 0 h 3200400"/>
              <a:gd name="connsiteX0" fmla="*/ 0 w 9144000"/>
              <a:gd name="connsiteY0" fmla="*/ 0 h 3200400"/>
              <a:gd name="connsiteX1" fmla="*/ 9144000 w 9144000"/>
              <a:gd name="connsiteY1" fmla="*/ 0 h 3200400"/>
              <a:gd name="connsiteX2" fmla="*/ 9134475 w 9144000"/>
              <a:gd name="connsiteY2" fmla="*/ 2914650 h 3200400"/>
              <a:gd name="connsiteX3" fmla="*/ 8382000 w 9144000"/>
              <a:gd name="connsiteY3" fmla="*/ 2914650 h 3200400"/>
              <a:gd name="connsiteX4" fmla="*/ 7829550 w 9144000"/>
              <a:gd name="connsiteY4" fmla="*/ 3200400 h 3200400"/>
              <a:gd name="connsiteX5" fmla="*/ 0 w 9144000"/>
              <a:gd name="connsiteY5" fmla="*/ 3200400 h 3200400"/>
              <a:gd name="connsiteX6" fmla="*/ 0 w 9144000"/>
              <a:gd name="connsiteY6" fmla="*/ 0 h 3200400"/>
              <a:gd name="connsiteX0" fmla="*/ 0 w 9144000"/>
              <a:gd name="connsiteY0" fmla="*/ 0 h 3209925"/>
              <a:gd name="connsiteX1" fmla="*/ 9144000 w 9144000"/>
              <a:gd name="connsiteY1" fmla="*/ 0 h 3209925"/>
              <a:gd name="connsiteX2" fmla="*/ 9134475 w 9144000"/>
              <a:gd name="connsiteY2" fmla="*/ 2914650 h 3209925"/>
              <a:gd name="connsiteX3" fmla="*/ 8382000 w 9144000"/>
              <a:gd name="connsiteY3" fmla="*/ 2914650 h 3209925"/>
              <a:gd name="connsiteX4" fmla="*/ 7829550 w 9144000"/>
              <a:gd name="connsiteY4" fmla="*/ 3209925 h 3209925"/>
              <a:gd name="connsiteX5" fmla="*/ 0 w 9144000"/>
              <a:gd name="connsiteY5" fmla="*/ 3200400 h 3209925"/>
              <a:gd name="connsiteX6" fmla="*/ 0 w 9144000"/>
              <a:gd name="connsiteY6" fmla="*/ 0 h 3209925"/>
              <a:gd name="connsiteX0" fmla="*/ 0 w 9144000"/>
              <a:gd name="connsiteY0" fmla="*/ 0 h 3209925"/>
              <a:gd name="connsiteX1" fmla="*/ 9144000 w 9144000"/>
              <a:gd name="connsiteY1" fmla="*/ 0 h 3209925"/>
              <a:gd name="connsiteX2" fmla="*/ 9134475 w 9144000"/>
              <a:gd name="connsiteY2" fmla="*/ 2914650 h 3209925"/>
              <a:gd name="connsiteX3" fmla="*/ 8362950 w 9144000"/>
              <a:gd name="connsiteY3" fmla="*/ 2914650 h 3209925"/>
              <a:gd name="connsiteX4" fmla="*/ 7829550 w 9144000"/>
              <a:gd name="connsiteY4" fmla="*/ 3209925 h 3209925"/>
              <a:gd name="connsiteX5" fmla="*/ 0 w 9144000"/>
              <a:gd name="connsiteY5" fmla="*/ 3200400 h 3209925"/>
              <a:gd name="connsiteX6" fmla="*/ 0 w 9144000"/>
              <a:gd name="connsiteY6" fmla="*/ 0 h 3209925"/>
              <a:gd name="connsiteX0" fmla="*/ 0 w 9144000"/>
              <a:gd name="connsiteY0" fmla="*/ 0 h 3209925"/>
              <a:gd name="connsiteX1" fmla="*/ 9144000 w 9144000"/>
              <a:gd name="connsiteY1" fmla="*/ 0 h 3209925"/>
              <a:gd name="connsiteX2" fmla="*/ 9134475 w 9144000"/>
              <a:gd name="connsiteY2" fmla="*/ 2914650 h 3209925"/>
              <a:gd name="connsiteX3" fmla="*/ 8362950 w 9144000"/>
              <a:gd name="connsiteY3" fmla="*/ 2914650 h 3209925"/>
              <a:gd name="connsiteX4" fmla="*/ 7829550 w 9144000"/>
              <a:gd name="connsiteY4" fmla="*/ 3209925 h 3209925"/>
              <a:gd name="connsiteX5" fmla="*/ 0 w 9144000"/>
              <a:gd name="connsiteY5" fmla="*/ 3207380 h 3209925"/>
              <a:gd name="connsiteX6" fmla="*/ 0 w 9144000"/>
              <a:gd name="connsiteY6" fmla="*/ 0 h 3209925"/>
              <a:gd name="connsiteX0" fmla="*/ 0 w 9144000"/>
              <a:gd name="connsiteY0" fmla="*/ 0 h 3216906"/>
              <a:gd name="connsiteX1" fmla="*/ 9144000 w 9144000"/>
              <a:gd name="connsiteY1" fmla="*/ 0 h 3216906"/>
              <a:gd name="connsiteX2" fmla="*/ 9134475 w 9144000"/>
              <a:gd name="connsiteY2" fmla="*/ 2914650 h 3216906"/>
              <a:gd name="connsiteX3" fmla="*/ 8362950 w 9144000"/>
              <a:gd name="connsiteY3" fmla="*/ 2914650 h 3216906"/>
              <a:gd name="connsiteX4" fmla="*/ 7829550 w 9144000"/>
              <a:gd name="connsiteY4" fmla="*/ 3216906 h 3216906"/>
              <a:gd name="connsiteX5" fmla="*/ 0 w 9144000"/>
              <a:gd name="connsiteY5" fmla="*/ 3207380 h 3216906"/>
              <a:gd name="connsiteX6" fmla="*/ 0 w 9144000"/>
              <a:gd name="connsiteY6" fmla="*/ 0 h 3216906"/>
              <a:gd name="connsiteX0" fmla="*/ 0 w 9144000"/>
              <a:gd name="connsiteY0" fmla="*/ 0 h 3216906"/>
              <a:gd name="connsiteX1" fmla="*/ 9144000 w 9144000"/>
              <a:gd name="connsiteY1" fmla="*/ 0 h 3216906"/>
              <a:gd name="connsiteX2" fmla="*/ 9134475 w 9144000"/>
              <a:gd name="connsiteY2" fmla="*/ 2914650 h 3216906"/>
              <a:gd name="connsiteX3" fmla="*/ 8362950 w 9144000"/>
              <a:gd name="connsiteY3" fmla="*/ 2914650 h 3216906"/>
              <a:gd name="connsiteX4" fmla="*/ 7829550 w 9144000"/>
              <a:gd name="connsiteY4" fmla="*/ 3216906 h 3216906"/>
              <a:gd name="connsiteX5" fmla="*/ 0 w 9144000"/>
              <a:gd name="connsiteY5" fmla="*/ 3207380 h 3216906"/>
              <a:gd name="connsiteX6" fmla="*/ 0 w 9144000"/>
              <a:gd name="connsiteY6" fmla="*/ 0 h 3216906"/>
              <a:gd name="connsiteX0" fmla="*/ 0 w 9144000"/>
              <a:gd name="connsiteY0" fmla="*/ 0 h 3216906"/>
              <a:gd name="connsiteX1" fmla="*/ 9144000 w 9144000"/>
              <a:gd name="connsiteY1" fmla="*/ 0 h 3216906"/>
              <a:gd name="connsiteX2" fmla="*/ 9134475 w 9144000"/>
              <a:gd name="connsiteY2" fmla="*/ 2914650 h 3216906"/>
              <a:gd name="connsiteX3" fmla="*/ 8342009 w 9144000"/>
              <a:gd name="connsiteY3" fmla="*/ 2921630 h 3216906"/>
              <a:gd name="connsiteX4" fmla="*/ 7829550 w 9144000"/>
              <a:gd name="connsiteY4" fmla="*/ 3216906 h 3216906"/>
              <a:gd name="connsiteX5" fmla="*/ 0 w 9144000"/>
              <a:gd name="connsiteY5" fmla="*/ 3207380 h 3216906"/>
              <a:gd name="connsiteX6" fmla="*/ 0 w 9144000"/>
              <a:gd name="connsiteY6" fmla="*/ 0 h 3216906"/>
              <a:gd name="connsiteX0" fmla="*/ 0 w 9144000"/>
              <a:gd name="connsiteY0" fmla="*/ 0 h 3216906"/>
              <a:gd name="connsiteX1" fmla="*/ 9144000 w 9144000"/>
              <a:gd name="connsiteY1" fmla="*/ 0 h 3216906"/>
              <a:gd name="connsiteX2" fmla="*/ 9134475 w 9144000"/>
              <a:gd name="connsiteY2" fmla="*/ 2914650 h 3216906"/>
              <a:gd name="connsiteX3" fmla="*/ 8342009 w 9144000"/>
              <a:gd name="connsiteY3" fmla="*/ 2921630 h 3216906"/>
              <a:gd name="connsiteX4" fmla="*/ 7829550 w 9144000"/>
              <a:gd name="connsiteY4" fmla="*/ 3216906 h 3216906"/>
              <a:gd name="connsiteX5" fmla="*/ 0 w 9144000"/>
              <a:gd name="connsiteY5" fmla="*/ 3214360 h 3216906"/>
              <a:gd name="connsiteX6" fmla="*/ 0 w 9144000"/>
              <a:gd name="connsiteY6" fmla="*/ 0 h 3216906"/>
              <a:gd name="connsiteX0" fmla="*/ 6980 w 9150980"/>
              <a:gd name="connsiteY0" fmla="*/ 0 h 3216906"/>
              <a:gd name="connsiteX1" fmla="*/ 9150980 w 9150980"/>
              <a:gd name="connsiteY1" fmla="*/ 0 h 3216906"/>
              <a:gd name="connsiteX2" fmla="*/ 9141455 w 9150980"/>
              <a:gd name="connsiteY2" fmla="*/ 2914650 h 3216906"/>
              <a:gd name="connsiteX3" fmla="*/ 8348989 w 9150980"/>
              <a:gd name="connsiteY3" fmla="*/ 2921630 h 3216906"/>
              <a:gd name="connsiteX4" fmla="*/ 7836530 w 9150980"/>
              <a:gd name="connsiteY4" fmla="*/ 3216906 h 3216906"/>
              <a:gd name="connsiteX5" fmla="*/ 0 w 9150980"/>
              <a:gd name="connsiteY5" fmla="*/ 3214360 h 3216906"/>
              <a:gd name="connsiteX6" fmla="*/ 6980 w 9150980"/>
              <a:gd name="connsiteY6" fmla="*/ 0 h 3216906"/>
              <a:gd name="connsiteX0" fmla="*/ 6980 w 9150980"/>
              <a:gd name="connsiteY0" fmla="*/ 0 h 3216906"/>
              <a:gd name="connsiteX1" fmla="*/ 9150980 w 9150980"/>
              <a:gd name="connsiteY1" fmla="*/ 0 h 3216906"/>
              <a:gd name="connsiteX2" fmla="*/ 9147592 w 9150980"/>
              <a:gd name="connsiteY2" fmla="*/ 2914650 h 3216906"/>
              <a:gd name="connsiteX3" fmla="*/ 8348989 w 9150980"/>
              <a:gd name="connsiteY3" fmla="*/ 2921630 h 3216906"/>
              <a:gd name="connsiteX4" fmla="*/ 7836530 w 9150980"/>
              <a:gd name="connsiteY4" fmla="*/ 3216906 h 3216906"/>
              <a:gd name="connsiteX5" fmla="*/ 0 w 9150980"/>
              <a:gd name="connsiteY5" fmla="*/ 3214360 h 3216906"/>
              <a:gd name="connsiteX6" fmla="*/ 6980 w 9150980"/>
              <a:gd name="connsiteY6" fmla="*/ 0 h 3216906"/>
              <a:gd name="connsiteX0" fmla="*/ 6980 w 9150980"/>
              <a:gd name="connsiteY0" fmla="*/ 0 h 3216906"/>
              <a:gd name="connsiteX1" fmla="*/ 9150980 w 9150980"/>
              <a:gd name="connsiteY1" fmla="*/ 0 h 3216906"/>
              <a:gd name="connsiteX2" fmla="*/ 9147592 w 9150980"/>
              <a:gd name="connsiteY2" fmla="*/ 2914650 h 3216906"/>
              <a:gd name="connsiteX3" fmla="*/ 8358195 w 9150980"/>
              <a:gd name="connsiteY3" fmla="*/ 2915493 h 3216906"/>
              <a:gd name="connsiteX4" fmla="*/ 7836530 w 9150980"/>
              <a:gd name="connsiteY4" fmla="*/ 3216906 h 3216906"/>
              <a:gd name="connsiteX5" fmla="*/ 0 w 9150980"/>
              <a:gd name="connsiteY5" fmla="*/ 3214360 h 3216906"/>
              <a:gd name="connsiteX6" fmla="*/ 6980 w 9150980"/>
              <a:gd name="connsiteY6" fmla="*/ 0 h 3216906"/>
              <a:gd name="connsiteX0" fmla="*/ 6980 w 9150980"/>
              <a:gd name="connsiteY0" fmla="*/ 0 h 3216906"/>
              <a:gd name="connsiteX1" fmla="*/ 9150980 w 9150980"/>
              <a:gd name="connsiteY1" fmla="*/ 0 h 3216906"/>
              <a:gd name="connsiteX2" fmla="*/ 9147592 w 9150980"/>
              <a:gd name="connsiteY2" fmla="*/ 2914650 h 3216906"/>
              <a:gd name="connsiteX3" fmla="*/ 8358195 w 9150980"/>
              <a:gd name="connsiteY3" fmla="*/ 2915493 h 3216906"/>
              <a:gd name="connsiteX4" fmla="*/ 7836530 w 9150980"/>
              <a:gd name="connsiteY4" fmla="*/ 3216906 h 3216906"/>
              <a:gd name="connsiteX5" fmla="*/ 0 w 9150980"/>
              <a:gd name="connsiteY5" fmla="*/ 3214360 h 3216906"/>
              <a:gd name="connsiteX6" fmla="*/ 6980 w 9150980"/>
              <a:gd name="connsiteY6" fmla="*/ 0 h 3216906"/>
              <a:gd name="connsiteX0" fmla="*/ 6980 w 9150980"/>
              <a:gd name="connsiteY0" fmla="*/ 0 h 3216906"/>
              <a:gd name="connsiteX1" fmla="*/ 9150980 w 9150980"/>
              <a:gd name="connsiteY1" fmla="*/ 0 h 3216906"/>
              <a:gd name="connsiteX2" fmla="*/ 9147592 w 9150980"/>
              <a:gd name="connsiteY2" fmla="*/ 2914650 h 3216906"/>
              <a:gd name="connsiteX3" fmla="*/ 8358195 w 9150980"/>
              <a:gd name="connsiteY3" fmla="*/ 2915493 h 3216906"/>
              <a:gd name="connsiteX4" fmla="*/ 7836530 w 9150980"/>
              <a:gd name="connsiteY4" fmla="*/ 3216906 h 3216906"/>
              <a:gd name="connsiteX5" fmla="*/ 0 w 9150980"/>
              <a:gd name="connsiteY5" fmla="*/ 3214360 h 3216906"/>
              <a:gd name="connsiteX6" fmla="*/ 6980 w 9150980"/>
              <a:gd name="connsiteY6" fmla="*/ 0 h 3216906"/>
              <a:gd name="connsiteX0" fmla="*/ 6980 w 9150980"/>
              <a:gd name="connsiteY0" fmla="*/ 0 h 3216906"/>
              <a:gd name="connsiteX1" fmla="*/ 9150980 w 9150980"/>
              <a:gd name="connsiteY1" fmla="*/ 0 h 3216906"/>
              <a:gd name="connsiteX2" fmla="*/ 9147592 w 9150980"/>
              <a:gd name="connsiteY2" fmla="*/ 2914650 h 3216906"/>
              <a:gd name="connsiteX3" fmla="*/ 8358195 w 9150980"/>
              <a:gd name="connsiteY3" fmla="*/ 2915493 h 3216906"/>
              <a:gd name="connsiteX4" fmla="*/ 7836530 w 9150980"/>
              <a:gd name="connsiteY4" fmla="*/ 3216906 h 3216906"/>
              <a:gd name="connsiteX5" fmla="*/ 0 w 9150980"/>
              <a:gd name="connsiteY5" fmla="*/ 3214360 h 3216906"/>
              <a:gd name="connsiteX6" fmla="*/ 6980 w 9150980"/>
              <a:gd name="connsiteY6" fmla="*/ 0 h 3216906"/>
              <a:gd name="connsiteX0" fmla="*/ 3911 w 9147911"/>
              <a:gd name="connsiteY0" fmla="*/ 0 h 3216906"/>
              <a:gd name="connsiteX1" fmla="*/ 9147911 w 9147911"/>
              <a:gd name="connsiteY1" fmla="*/ 0 h 3216906"/>
              <a:gd name="connsiteX2" fmla="*/ 9144523 w 9147911"/>
              <a:gd name="connsiteY2" fmla="*/ 2914650 h 3216906"/>
              <a:gd name="connsiteX3" fmla="*/ 8355126 w 9147911"/>
              <a:gd name="connsiteY3" fmla="*/ 2915493 h 3216906"/>
              <a:gd name="connsiteX4" fmla="*/ 7833461 w 9147911"/>
              <a:gd name="connsiteY4" fmla="*/ 3216906 h 3216906"/>
              <a:gd name="connsiteX5" fmla="*/ 0 w 9147911"/>
              <a:gd name="connsiteY5" fmla="*/ 3214360 h 3216906"/>
              <a:gd name="connsiteX6" fmla="*/ 3911 w 9147911"/>
              <a:gd name="connsiteY6" fmla="*/ 0 h 3216906"/>
              <a:gd name="connsiteX0" fmla="*/ 3911 w 9147911"/>
              <a:gd name="connsiteY0" fmla="*/ 0 h 3216906"/>
              <a:gd name="connsiteX1" fmla="*/ 9147911 w 9147911"/>
              <a:gd name="connsiteY1" fmla="*/ 0 h 3216906"/>
              <a:gd name="connsiteX2" fmla="*/ 9144523 w 9147911"/>
              <a:gd name="connsiteY2" fmla="*/ 2914650 h 3216906"/>
              <a:gd name="connsiteX3" fmla="*/ 8355126 w 9147911"/>
              <a:gd name="connsiteY3" fmla="*/ 2915493 h 3216906"/>
              <a:gd name="connsiteX4" fmla="*/ 7833461 w 9147911"/>
              <a:gd name="connsiteY4" fmla="*/ 3216906 h 3216906"/>
              <a:gd name="connsiteX5" fmla="*/ 0 w 9147911"/>
              <a:gd name="connsiteY5" fmla="*/ 3214360 h 3216906"/>
              <a:gd name="connsiteX6" fmla="*/ 3911 w 9147911"/>
              <a:gd name="connsiteY6" fmla="*/ 0 h 3216906"/>
              <a:gd name="connsiteX0" fmla="*/ 843 w 9144843"/>
              <a:gd name="connsiteY0" fmla="*/ 0 h 3216906"/>
              <a:gd name="connsiteX1" fmla="*/ 9144843 w 9144843"/>
              <a:gd name="connsiteY1" fmla="*/ 0 h 3216906"/>
              <a:gd name="connsiteX2" fmla="*/ 9141455 w 9144843"/>
              <a:gd name="connsiteY2" fmla="*/ 2914650 h 3216906"/>
              <a:gd name="connsiteX3" fmla="*/ 8352058 w 9144843"/>
              <a:gd name="connsiteY3" fmla="*/ 2915493 h 3216906"/>
              <a:gd name="connsiteX4" fmla="*/ 7830393 w 9144843"/>
              <a:gd name="connsiteY4" fmla="*/ 3216906 h 3216906"/>
              <a:gd name="connsiteX5" fmla="*/ 0 w 9144843"/>
              <a:gd name="connsiteY5" fmla="*/ 3214360 h 3216906"/>
              <a:gd name="connsiteX6" fmla="*/ 843 w 9144843"/>
              <a:gd name="connsiteY6" fmla="*/ 0 h 3216906"/>
              <a:gd name="connsiteX0" fmla="*/ 226 w 9144226"/>
              <a:gd name="connsiteY0" fmla="*/ 0 h 3216906"/>
              <a:gd name="connsiteX1" fmla="*/ 9144226 w 9144226"/>
              <a:gd name="connsiteY1" fmla="*/ 0 h 3216906"/>
              <a:gd name="connsiteX2" fmla="*/ 9140838 w 9144226"/>
              <a:gd name="connsiteY2" fmla="*/ 2914650 h 3216906"/>
              <a:gd name="connsiteX3" fmla="*/ 8351441 w 9144226"/>
              <a:gd name="connsiteY3" fmla="*/ 2915493 h 3216906"/>
              <a:gd name="connsiteX4" fmla="*/ 7829776 w 9144226"/>
              <a:gd name="connsiteY4" fmla="*/ 3216906 h 3216906"/>
              <a:gd name="connsiteX5" fmla="*/ 2452 w 9144226"/>
              <a:gd name="connsiteY5" fmla="*/ 3214360 h 3216906"/>
              <a:gd name="connsiteX6" fmla="*/ 226 w 9144226"/>
              <a:gd name="connsiteY6" fmla="*/ 0 h 3216906"/>
              <a:gd name="connsiteX0" fmla="*/ 0 w 9144000"/>
              <a:gd name="connsiteY0" fmla="*/ 0 h 3216906"/>
              <a:gd name="connsiteX1" fmla="*/ 9144000 w 9144000"/>
              <a:gd name="connsiteY1" fmla="*/ 0 h 3216906"/>
              <a:gd name="connsiteX2" fmla="*/ 9140612 w 9144000"/>
              <a:gd name="connsiteY2" fmla="*/ 2914650 h 3216906"/>
              <a:gd name="connsiteX3" fmla="*/ 8351215 w 9144000"/>
              <a:gd name="connsiteY3" fmla="*/ 2915493 h 3216906"/>
              <a:gd name="connsiteX4" fmla="*/ 7829550 w 9144000"/>
              <a:gd name="connsiteY4" fmla="*/ 3216906 h 3216906"/>
              <a:gd name="connsiteX5" fmla="*/ 2226 w 9144000"/>
              <a:gd name="connsiteY5" fmla="*/ 3214360 h 3216906"/>
              <a:gd name="connsiteX6" fmla="*/ 0 w 9144000"/>
              <a:gd name="connsiteY6" fmla="*/ 0 h 3216906"/>
              <a:gd name="connsiteX0" fmla="*/ 0 w 9144000"/>
              <a:gd name="connsiteY0" fmla="*/ 0 h 3216906"/>
              <a:gd name="connsiteX1" fmla="*/ 9144000 w 9144000"/>
              <a:gd name="connsiteY1" fmla="*/ 0 h 3216906"/>
              <a:gd name="connsiteX2" fmla="*/ 9140612 w 9144000"/>
              <a:gd name="connsiteY2" fmla="*/ 2914650 h 3216906"/>
              <a:gd name="connsiteX3" fmla="*/ 8351215 w 9144000"/>
              <a:gd name="connsiteY3" fmla="*/ 2915493 h 3216906"/>
              <a:gd name="connsiteX4" fmla="*/ 7829550 w 9144000"/>
              <a:gd name="connsiteY4" fmla="*/ 3216906 h 3216906"/>
              <a:gd name="connsiteX5" fmla="*/ 2226 w 9144000"/>
              <a:gd name="connsiteY5" fmla="*/ 3214360 h 3216906"/>
              <a:gd name="connsiteX6" fmla="*/ 0 w 9144000"/>
              <a:gd name="connsiteY6" fmla="*/ 0 h 3216906"/>
              <a:gd name="connsiteX0" fmla="*/ 0 w 9144000"/>
              <a:gd name="connsiteY0" fmla="*/ 0 h 3216906"/>
              <a:gd name="connsiteX1" fmla="*/ 9144000 w 9144000"/>
              <a:gd name="connsiteY1" fmla="*/ 0 h 3216906"/>
              <a:gd name="connsiteX2" fmla="*/ 9140612 w 9144000"/>
              <a:gd name="connsiteY2" fmla="*/ 2914650 h 3216906"/>
              <a:gd name="connsiteX3" fmla="*/ 8351215 w 9144000"/>
              <a:gd name="connsiteY3" fmla="*/ 2915493 h 3216906"/>
              <a:gd name="connsiteX4" fmla="*/ 7829550 w 9144000"/>
              <a:gd name="connsiteY4" fmla="*/ 3216906 h 3216906"/>
              <a:gd name="connsiteX5" fmla="*/ 2226 w 9144000"/>
              <a:gd name="connsiteY5" fmla="*/ 3214360 h 3216906"/>
              <a:gd name="connsiteX6" fmla="*/ 0 w 9144000"/>
              <a:gd name="connsiteY6" fmla="*/ 0 h 3216906"/>
              <a:gd name="connsiteX0" fmla="*/ 0 w 9144048"/>
              <a:gd name="connsiteY0" fmla="*/ 0 h 3216906"/>
              <a:gd name="connsiteX1" fmla="*/ 9144000 w 9144048"/>
              <a:gd name="connsiteY1" fmla="*/ 0 h 3216906"/>
              <a:gd name="connsiteX2" fmla="*/ 9143681 w 9144048"/>
              <a:gd name="connsiteY2" fmla="*/ 2914650 h 3216906"/>
              <a:gd name="connsiteX3" fmla="*/ 8351215 w 9144048"/>
              <a:gd name="connsiteY3" fmla="*/ 2915493 h 3216906"/>
              <a:gd name="connsiteX4" fmla="*/ 7829550 w 9144048"/>
              <a:gd name="connsiteY4" fmla="*/ 3216906 h 3216906"/>
              <a:gd name="connsiteX5" fmla="*/ 2226 w 9144048"/>
              <a:gd name="connsiteY5" fmla="*/ 3214360 h 3216906"/>
              <a:gd name="connsiteX6" fmla="*/ 0 w 9144048"/>
              <a:gd name="connsiteY6" fmla="*/ 0 h 3216906"/>
              <a:gd name="connsiteX0" fmla="*/ 0 w 9144000"/>
              <a:gd name="connsiteY0" fmla="*/ 0 h 3216906"/>
              <a:gd name="connsiteX1" fmla="*/ 9144000 w 9144000"/>
              <a:gd name="connsiteY1" fmla="*/ 0 h 3216906"/>
              <a:gd name="connsiteX2" fmla="*/ 9143681 w 9144000"/>
              <a:gd name="connsiteY2" fmla="*/ 2914650 h 3216906"/>
              <a:gd name="connsiteX3" fmla="*/ 8351215 w 9144000"/>
              <a:gd name="connsiteY3" fmla="*/ 2915493 h 3216906"/>
              <a:gd name="connsiteX4" fmla="*/ 7829550 w 9144000"/>
              <a:gd name="connsiteY4" fmla="*/ 3216906 h 3216906"/>
              <a:gd name="connsiteX5" fmla="*/ 2226 w 9144000"/>
              <a:gd name="connsiteY5" fmla="*/ 3214360 h 3216906"/>
              <a:gd name="connsiteX6" fmla="*/ 0 w 9144000"/>
              <a:gd name="connsiteY6" fmla="*/ 0 h 32169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3216906">
                <a:moveTo>
                  <a:pt x="0" y="0"/>
                </a:moveTo>
                <a:lnTo>
                  <a:pt x="9144000" y="0"/>
                </a:lnTo>
                <a:cubicBezTo>
                  <a:pt x="9143894" y="971550"/>
                  <a:pt x="9143787" y="1943100"/>
                  <a:pt x="9143681" y="2914650"/>
                </a:cubicBezTo>
                <a:lnTo>
                  <a:pt x="8351215" y="2915493"/>
                </a:lnTo>
                <a:lnTo>
                  <a:pt x="7829550" y="3216906"/>
                </a:lnTo>
                <a:lnTo>
                  <a:pt x="2226" y="3214360"/>
                </a:lnTo>
                <a:lnTo>
                  <a:pt x="0" y="0"/>
                </a:lnTo>
                <a:close/>
              </a:path>
            </a:pathLst>
          </a:custGeom>
        </p:spPr>
        <p:txBody>
          <a:bodyPr anchor="ctr"/>
          <a:lstStyle>
            <a:lvl1pPr algn="l">
              <a:defRPr/>
            </a:lvl1pPr>
          </a:lstStyle>
          <a:p>
            <a:r>
              <a:rPr lang="en-US" dirty="0" smtClean="0"/>
              <a:t>Click icon to add picture</a:t>
            </a:r>
            <a:endParaRPr lang="en-US" dirty="0"/>
          </a:p>
        </p:txBody>
      </p:sp>
      <p:sp>
        <p:nvSpPr>
          <p:cNvPr id="3" name="Content Placeholder 2"/>
          <p:cNvSpPr>
            <a:spLocks noGrp="1"/>
          </p:cNvSpPr>
          <p:nvPr>
            <p:ph sz="half" idx="1"/>
          </p:nvPr>
        </p:nvSpPr>
        <p:spPr>
          <a:xfrm>
            <a:off x="457199" y="1005840"/>
            <a:ext cx="4032621" cy="4754880"/>
          </a:xfrm>
        </p:spPr>
        <p:txBody>
          <a:bodyPr/>
          <a:lstStyle>
            <a:lvl1pPr>
              <a:lnSpc>
                <a:spcPct val="110000"/>
              </a:lnSpc>
              <a:defRPr sz="22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739967" y="1005840"/>
            <a:ext cx="3946833" cy="4754880"/>
          </a:xfrm>
        </p:spPr>
        <p:txBody>
          <a:bodyPr/>
          <a:lstStyle>
            <a:lvl1pPr>
              <a:lnSpc>
                <a:spcPct val="110000"/>
              </a:lnSpc>
              <a:defRPr sz="22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itle 6"/>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199659042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Quote and Attribut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marL="0" marR="0" indent="0" algn="l" defTabSz="457200" rtl="0" eaLnBrk="1" fontAlgn="auto" latinLnBrk="0" hangingPunct="1">
              <a:lnSpc>
                <a:spcPct val="100000"/>
              </a:lnSpc>
              <a:spcBef>
                <a:spcPct val="0"/>
              </a:spcBef>
              <a:spcAft>
                <a:spcPts val="0"/>
              </a:spcAft>
              <a:buClrTx/>
              <a:buSzTx/>
              <a:buFontTx/>
              <a:buNone/>
              <a:tabLst/>
              <a:defRPr lang="en-US" sz="3600" b="0" i="0" u="none" strike="noStrike" baseline="0" smtClean="0"/>
            </a:lvl1pPr>
          </a:lstStyle>
          <a:p>
            <a:r>
              <a:rPr lang="en-US" dirty="0" smtClean="0"/>
              <a:t>36pt headline</a:t>
            </a:r>
            <a:endParaRPr lang="en-US" dirty="0"/>
          </a:p>
        </p:txBody>
      </p:sp>
      <p:sp>
        <p:nvSpPr>
          <p:cNvPr id="3" name="Content Placeholder 2"/>
          <p:cNvSpPr>
            <a:spLocks noGrp="1"/>
          </p:cNvSpPr>
          <p:nvPr>
            <p:ph idx="1" hasCustomPrompt="1"/>
          </p:nvPr>
        </p:nvSpPr>
        <p:spPr/>
        <p:txBody>
          <a:bodyPr anchor="ctr" anchorCtr="0"/>
          <a:lstStyle>
            <a:lvl1pPr marL="173038" indent="-173038">
              <a:defRPr sz="5000" baseline="0">
                <a:solidFill>
                  <a:schemeClr val="accent2"/>
                </a:solidFill>
                <a:latin typeface="Intel Clear Light" panose="020B0404020203020204" pitchFamily="34" charset="0"/>
                <a:cs typeface="Neo Sans Intel Light"/>
              </a:defRPr>
            </a:lvl1pPr>
            <a:lvl2pPr marL="400050" indent="-225425">
              <a:buFont typeface="Lucida Grande"/>
              <a:buChar char="−"/>
              <a:defRPr sz="1600">
                <a:latin typeface="Intel Clear" panose="020B0604020203020204" pitchFamily="34" charset="0"/>
                <a:cs typeface="Neo Sans Intel Medium"/>
              </a:defRPr>
            </a:lvl2pPr>
            <a:lvl3pPr marL="685800" indent="-228600">
              <a:defRPr sz="1200">
                <a:latin typeface="Intel Clear" panose="020B0604020203020204" pitchFamily="34" charset="0"/>
              </a:defRPr>
            </a:lvl3pPr>
            <a:lvl4pPr>
              <a:defRPr sz="1100">
                <a:latin typeface="Intel Clear" panose="020B0604020203020204" pitchFamily="34" charset="0"/>
              </a:defRPr>
            </a:lvl4pPr>
            <a:lvl5pPr>
              <a:defRPr sz="1050">
                <a:latin typeface="Intel Clear" panose="020B0604020203020204" pitchFamily="34" charset="0"/>
              </a:defRPr>
            </a:lvl5pPr>
          </a:lstStyle>
          <a:p>
            <a:pPr lvl="0"/>
            <a:r>
              <a:rPr lang="en-US" dirty="0" smtClean="0"/>
              <a:t>50pt Light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996638469"/>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blank" preserve="1">
  <p:cSld name="Closing Slide">
    <p:bg>
      <p:bgPr>
        <a:solidFill>
          <a:schemeClr val="accent1"/>
        </a:solidFill>
        <a:effectLst/>
      </p:bgPr>
    </p:bg>
    <p:spTree>
      <p:nvGrpSpPr>
        <p:cNvPr id="1" name=""/>
        <p:cNvGrpSpPr/>
        <p:nvPr/>
      </p:nvGrpSpPr>
      <p:grpSpPr>
        <a:xfrm>
          <a:off x="0" y="0"/>
          <a:ext cx="0" cy="0"/>
          <a:chOff x="0" y="0"/>
          <a:chExt cx="0" cy="0"/>
        </a:xfrm>
      </p:grpSpPr>
      <p:pic>
        <p:nvPicPr>
          <p:cNvPr id="8" name="Picture 7" descr="int_lookins_hrz_rgb_wht_24.png"/>
          <p:cNvPicPr>
            <a:picLocks noChangeAspect="1"/>
          </p:cNvPicPr>
          <p:nvPr userDrawn="1"/>
        </p:nvPicPr>
        <p:blipFill rotWithShape="1">
          <a:blip r:embed="rId2" cstate="email">
            <a:extLst>
              <a:ext uri="{28A0092B-C50C-407E-A947-70E740481C1C}">
                <a14:useLocalDpi xmlns:a14="http://schemas.microsoft.com/office/drawing/2010/main" val="0"/>
              </a:ext>
            </a:extLst>
          </a:blip>
          <a:srcRect r="53442"/>
          <a:stretch/>
        </p:blipFill>
        <p:spPr>
          <a:xfrm>
            <a:off x="3331366" y="2606019"/>
            <a:ext cx="2606040" cy="1646573"/>
          </a:xfrm>
          <a:prstGeom prst="rect">
            <a:avLst/>
          </a:prstGeom>
        </p:spPr>
      </p:pic>
    </p:spTree>
    <p:extLst>
      <p:ext uri="{BB962C8B-B14F-4D97-AF65-F5344CB8AC3E}">
        <p14:creationId xmlns:p14="http://schemas.microsoft.com/office/powerpoint/2010/main" val="398570320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2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8" name="Content Placeholder 7"/>
          <p:cNvSpPr>
            <a:spLocks noGrp="1"/>
          </p:cNvSpPr>
          <p:nvPr>
            <p:ph sz="quarter" idx="12"/>
          </p:nvPr>
        </p:nvSpPr>
        <p:spPr>
          <a:xfrm>
            <a:off x="457199" y="1003931"/>
            <a:ext cx="3931920" cy="493776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7"/>
          <p:cNvSpPr>
            <a:spLocks noGrp="1"/>
          </p:cNvSpPr>
          <p:nvPr>
            <p:ph sz="quarter" idx="13"/>
          </p:nvPr>
        </p:nvSpPr>
        <p:spPr>
          <a:xfrm>
            <a:off x="4754880" y="1003931"/>
            <a:ext cx="3931920" cy="493776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7942877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2382619377"/>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93252589"/>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ivider">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361020" y="569637"/>
            <a:ext cx="7772400" cy="1362075"/>
          </a:xfrm>
        </p:spPr>
        <p:txBody>
          <a:bodyPr anchor="b" anchorCtr="0">
            <a:normAutofit/>
          </a:bodyPr>
          <a:lstStyle>
            <a:lvl1pPr algn="l">
              <a:defRPr sz="3600" b="0" cap="none" baseline="0">
                <a:solidFill>
                  <a:schemeClr val="accent1"/>
                </a:solidFill>
                <a:latin typeface="Intel Clear Light" panose="020B0404020203020204" pitchFamily="34" charset="0"/>
                <a:cs typeface="Intel Clear" panose="020B0604020203020204" pitchFamily="34" charset="0"/>
              </a:defRPr>
            </a:lvl1pPr>
          </a:lstStyle>
          <a:p>
            <a:r>
              <a:rPr lang="en-US" dirty="0" smtClean="0"/>
              <a:t>36pt Light headline</a:t>
            </a:r>
            <a:endParaRPr lang="en-US" dirty="0"/>
          </a:p>
        </p:txBody>
      </p:sp>
      <p:sp>
        <p:nvSpPr>
          <p:cNvPr id="7" name="Text Placeholder 2"/>
          <p:cNvSpPr>
            <a:spLocks noGrp="1"/>
          </p:cNvSpPr>
          <p:nvPr>
            <p:ph type="body" idx="1" hasCustomPrompt="1"/>
          </p:nvPr>
        </p:nvSpPr>
        <p:spPr>
          <a:xfrm>
            <a:off x="361020" y="2111953"/>
            <a:ext cx="7772400" cy="1500187"/>
          </a:xfrm>
        </p:spPr>
        <p:txBody>
          <a:bodyPr anchor="t" anchorCtr="0">
            <a:normAutofit/>
          </a:bodyPr>
          <a:lstStyle>
            <a:lvl1pPr marL="0" indent="0">
              <a:buNone/>
              <a:defRPr sz="1600" baseline="0">
                <a:solidFill>
                  <a:schemeClr val="tx2"/>
                </a:solidFill>
                <a:latin typeface="Intel Clear" panose="020B0604020203020204" pitchFamily="34" charset="0"/>
                <a:cs typeface="Neo Sans Intel Medium"/>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dirty="0" smtClean="0"/>
              <a:t>16pt Medium Subhead</a:t>
            </a:r>
            <a:endParaRPr lang="en-US" dirty="0"/>
          </a:p>
        </p:txBody>
      </p:sp>
    </p:spTree>
    <p:extLst>
      <p:ext uri="{BB962C8B-B14F-4D97-AF65-F5344CB8AC3E}">
        <p14:creationId xmlns:p14="http://schemas.microsoft.com/office/powerpoint/2010/main" val="3672480142"/>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lue Title + Content">
    <p:bg>
      <p:bgPr>
        <a:solidFill>
          <a:schemeClr val="accent1"/>
        </a:solidFill>
        <a:effectLst/>
      </p:bgPr>
    </p:bg>
    <p:spTree>
      <p:nvGrpSpPr>
        <p:cNvPr id="1" name=""/>
        <p:cNvGrpSpPr/>
        <p:nvPr/>
      </p:nvGrpSpPr>
      <p:grpSpPr>
        <a:xfrm>
          <a:off x="0" y="0"/>
          <a:ext cx="0" cy="0"/>
          <a:chOff x="0" y="0"/>
          <a:chExt cx="0" cy="0"/>
        </a:xfrm>
      </p:grpSpPr>
      <p:pic>
        <p:nvPicPr>
          <p:cNvPr id="9" name="Picture 8"/>
          <p:cNvPicPr>
            <a:picLocks noChangeAspect="1"/>
          </p:cNvPicPr>
          <p:nvPr/>
        </p:nvPicPr>
        <p:blipFill rotWithShape="1">
          <a:blip r:embed="rId2" cstate="email">
            <a:extLst>
              <a:ext uri="{28A0092B-C50C-407E-A947-70E740481C1C}">
                <a14:useLocalDpi xmlns:a14="http://schemas.microsoft.com/office/drawing/2010/main" val="0"/>
              </a:ext>
            </a:extLst>
          </a:blip>
          <a:srcRect l="550" t="1177" r="627" b="-1"/>
          <a:stretch/>
        </p:blipFill>
        <p:spPr>
          <a:xfrm>
            <a:off x="4" y="6289729"/>
            <a:ext cx="9143992" cy="568271"/>
          </a:xfrm>
          <a:prstGeom prst="rect">
            <a:avLst/>
          </a:prstGeom>
        </p:spPr>
      </p:pic>
      <p:cxnSp>
        <p:nvCxnSpPr>
          <p:cNvPr id="11" name="Straight Connector 10"/>
          <p:cNvCxnSpPr/>
          <p:nvPr/>
        </p:nvCxnSpPr>
        <p:spPr>
          <a:xfrm>
            <a:off x="8686800" y="6431644"/>
            <a:ext cx="0" cy="238125"/>
          </a:xfrm>
          <a:prstGeom prst="line">
            <a:avLst/>
          </a:prstGeom>
          <a:ln w="3175">
            <a:solidFill>
              <a:schemeClr val="accent1"/>
            </a:solidFill>
          </a:ln>
          <a:effectLst/>
        </p:spPr>
        <p:style>
          <a:lnRef idx="2">
            <a:schemeClr val="accent1"/>
          </a:lnRef>
          <a:fillRef idx="0">
            <a:schemeClr val="accent1"/>
          </a:fillRef>
          <a:effectRef idx="1">
            <a:schemeClr val="accent1"/>
          </a:effectRef>
          <a:fontRef idx="minor">
            <a:schemeClr val="tx1"/>
          </a:fontRef>
        </p:style>
      </p:cxnSp>
      <p:pic>
        <p:nvPicPr>
          <p:cNvPr id="12" name="Picture 11" descr="int_lookins_hrz_rgb_blue.pn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8240892" y="6432913"/>
            <a:ext cx="366547" cy="240031"/>
          </a:xfrm>
          <a:prstGeom prst="rect">
            <a:avLst/>
          </a:prstGeom>
        </p:spPr>
      </p:pic>
      <p:sp>
        <p:nvSpPr>
          <p:cNvPr id="10" name="Title Placeholder 1"/>
          <p:cNvSpPr>
            <a:spLocks noGrp="1"/>
          </p:cNvSpPr>
          <p:nvPr>
            <p:ph type="title"/>
          </p:nvPr>
        </p:nvSpPr>
        <p:spPr>
          <a:xfrm>
            <a:off x="457200" y="231620"/>
            <a:ext cx="8229600" cy="640080"/>
          </a:xfrm>
          <a:prstGeom prst="rect">
            <a:avLst/>
          </a:prstGeom>
        </p:spPr>
        <p:txBody>
          <a:bodyPr vert="horz" lIns="0" tIns="0" rIns="0" bIns="0" rtlCol="0" anchor="t" anchorCtr="0">
            <a:normAutofit/>
          </a:bodyPr>
          <a:lstStyle>
            <a:lvl1pPr>
              <a:defRPr>
                <a:solidFill>
                  <a:schemeClr val="bg1"/>
                </a:solidFill>
              </a:defRPr>
            </a:lvl1pPr>
          </a:lstStyle>
          <a:p>
            <a:r>
              <a:rPr lang="en-US" dirty="0" smtClean="0"/>
              <a:t>Click to edit Master title style</a:t>
            </a:r>
            <a:endParaRPr lang="en-US" dirty="0"/>
          </a:p>
        </p:txBody>
      </p:sp>
      <p:sp>
        <p:nvSpPr>
          <p:cNvPr id="14" name="Text Placeholder 2"/>
          <p:cNvSpPr>
            <a:spLocks noGrp="1"/>
          </p:cNvSpPr>
          <p:nvPr>
            <p:ph idx="1"/>
          </p:nvPr>
        </p:nvSpPr>
        <p:spPr>
          <a:xfrm>
            <a:off x="455612" y="1005840"/>
            <a:ext cx="8231188" cy="4754880"/>
          </a:xfrm>
          <a:prstGeom prst="rect">
            <a:avLst/>
          </a:prstGeom>
        </p:spPr>
        <p:txBody>
          <a:bodyPr vert="horz" lIns="0" tIns="0" rIns="0" bIns="0" rtlCol="0">
            <a:noAutofit/>
          </a:bodyPr>
          <a:lstStyle>
            <a:lvl1pPr>
              <a:defRPr>
                <a:solidFill>
                  <a:schemeClr val="bg1"/>
                </a:solidFill>
              </a:defRPr>
            </a:lvl1pPr>
            <a:lvl2pPr>
              <a:defRPr baseline="0">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15" name="TextBox 14"/>
          <p:cNvSpPr txBox="1"/>
          <p:nvPr/>
        </p:nvSpPr>
        <p:spPr>
          <a:xfrm>
            <a:off x="8686800" y="6445850"/>
            <a:ext cx="366630" cy="138499"/>
          </a:xfrm>
          <a:prstGeom prst="rect">
            <a:avLst/>
          </a:prstGeom>
          <a:noFill/>
        </p:spPr>
        <p:txBody>
          <a:bodyPr wrap="square" lIns="0" tIns="0" rIns="0" bIns="0" rtlCol="0" anchor="ctr">
            <a:spAutoFit/>
          </a:bodyPr>
          <a:lstStyle/>
          <a:p>
            <a:pPr algn="ctr"/>
            <a:fld id="{D19A39BE-1E39-41C9-8BF2-F39A0C59FCAE}" type="slidenum">
              <a:rPr lang="en-US" sz="900" smtClean="0">
                <a:solidFill>
                  <a:schemeClr val="accent1"/>
                </a:solidFill>
                <a:latin typeface="+mn-lt"/>
                <a:cs typeface="Neo Sans Intel"/>
              </a:rPr>
              <a:pPr algn="ctr"/>
              <a:t>‹#›</a:t>
            </a:fld>
            <a:endParaRPr lang="en-US" sz="900" dirty="0" smtClean="0">
              <a:solidFill>
                <a:schemeClr val="accent1"/>
              </a:solidFill>
              <a:latin typeface="+mn-lt"/>
              <a:cs typeface="Neo Sans Intel"/>
            </a:endParaRPr>
          </a:p>
        </p:txBody>
      </p:sp>
      <p:cxnSp>
        <p:nvCxnSpPr>
          <p:cNvPr id="16" name="Straight Connector 15"/>
          <p:cNvCxnSpPr/>
          <p:nvPr userDrawn="1"/>
        </p:nvCxnSpPr>
        <p:spPr>
          <a:xfrm>
            <a:off x="8686800" y="6431644"/>
            <a:ext cx="0" cy="238125"/>
          </a:xfrm>
          <a:prstGeom prst="line">
            <a:avLst/>
          </a:prstGeom>
          <a:ln w="3175">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13" name="TextBox 12"/>
          <p:cNvSpPr txBox="1"/>
          <p:nvPr userDrawn="1"/>
        </p:nvSpPr>
        <p:spPr>
          <a:xfrm>
            <a:off x="0" y="6611779"/>
            <a:ext cx="7834579" cy="246221"/>
          </a:xfrm>
          <a:prstGeom prst="rect">
            <a:avLst/>
          </a:prstGeom>
          <a:noFill/>
        </p:spPr>
        <p:txBody>
          <a:bodyPr wrap="square" rtlCol="0">
            <a:spAutoFit/>
          </a:bodyPr>
          <a:lstStyle/>
          <a:p>
            <a:pPr algn="ctr"/>
            <a:r>
              <a:rPr lang="en-US" sz="1000" dirty="0" smtClean="0">
                <a:solidFill>
                  <a:schemeClr val="tx2"/>
                </a:solidFill>
                <a:latin typeface="Intel Clear" panose="020B0604020203020204" pitchFamily="34" charset="0"/>
                <a:cs typeface="Neo Sans Intel"/>
              </a:rPr>
              <a:t>WHAT</a:t>
            </a:r>
            <a:r>
              <a:rPr lang="en-US" sz="1000" baseline="0" dirty="0" smtClean="0">
                <a:solidFill>
                  <a:schemeClr val="tx2"/>
                </a:solidFill>
                <a:latin typeface="Intel Clear" panose="020B0604020203020204" pitchFamily="34" charset="0"/>
                <a:cs typeface="Neo Sans Intel"/>
              </a:rPr>
              <a:t> WILL YOU MAKE?</a:t>
            </a:r>
            <a:endParaRPr lang="en-US" sz="1000" dirty="0" smtClean="0">
              <a:solidFill>
                <a:schemeClr val="tx2"/>
              </a:solidFill>
              <a:latin typeface="Intel Clear" panose="020B0604020203020204" pitchFamily="34" charset="0"/>
              <a:cs typeface="Neo Sans Intel"/>
            </a:endParaRPr>
          </a:p>
        </p:txBody>
      </p:sp>
    </p:spTree>
    <p:extLst>
      <p:ext uri="{BB962C8B-B14F-4D97-AF65-F5344CB8AC3E}">
        <p14:creationId xmlns:p14="http://schemas.microsoft.com/office/powerpoint/2010/main" val="1802273138"/>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Blue Title + 2 Content">
    <p:bg>
      <p:bgPr>
        <a:solidFill>
          <a:schemeClr val="accent1"/>
        </a:solidFill>
        <a:effectLst/>
      </p:bgPr>
    </p:bg>
    <p:spTree>
      <p:nvGrpSpPr>
        <p:cNvPr id="1" name=""/>
        <p:cNvGrpSpPr/>
        <p:nvPr/>
      </p:nvGrpSpPr>
      <p:grpSpPr>
        <a:xfrm>
          <a:off x="0" y="0"/>
          <a:ext cx="0" cy="0"/>
          <a:chOff x="0" y="0"/>
          <a:chExt cx="0" cy="0"/>
        </a:xfrm>
      </p:grpSpPr>
      <p:pic>
        <p:nvPicPr>
          <p:cNvPr id="9" name="Picture 8"/>
          <p:cNvPicPr>
            <a:picLocks noChangeAspect="1"/>
          </p:cNvPicPr>
          <p:nvPr/>
        </p:nvPicPr>
        <p:blipFill rotWithShape="1">
          <a:blip r:embed="rId2" cstate="email">
            <a:extLst>
              <a:ext uri="{28A0092B-C50C-407E-A947-70E740481C1C}">
                <a14:useLocalDpi xmlns:a14="http://schemas.microsoft.com/office/drawing/2010/main" val="0"/>
              </a:ext>
            </a:extLst>
          </a:blip>
          <a:srcRect l="550" t="1177" r="627" b="-1"/>
          <a:stretch/>
        </p:blipFill>
        <p:spPr>
          <a:xfrm>
            <a:off x="4" y="6289729"/>
            <a:ext cx="9143992" cy="568271"/>
          </a:xfrm>
          <a:prstGeom prst="rect">
            <a:avLst/>
          </a:prstGeom>
        </p:spPr>
      </p:pic>
      <p:cxnSp>
        <p:nvCxnSpPr>
          <p:cNvPr id="11" name="Straight Connector 10"/>
          <p:cNvCxnSpPr/>
          <p:nvPr/>
        </p:nvCxnSpPr>
        <p:spPr>
          <a:xfrm>
            <a:off x="8686800" y="6431644"/>
            <a:ext cx="0" cy="238125"/>
          </a:xfrm>
          <a:prstGeom prst="line">
            <a:avLst/>
          </a:prstGeom>
          <a:ln w="3175">
            <a:solidFill>
              <a:schemeClr val="accent1"/>
            </a:solidFill>
          </a:ln>
          <a:effectLst/>
        </p:spPr>
        <p:style>
          <a:lnRef idx="2">
            <a:schemeClr val="accent1"/>
          </a:lnRef>
          <a:fillRef idx="0">
            <a:schemeClr val="accent1"/>
          </a:fillRef>
          <a:effectRef idx="1">
            <a:schemeClr val="accent1"/>
          </a:effectRef>
          <a:fontRef idx="minor">
            <a:schemeClr val="tx1"/>
          </a:fontRef>
        </p:style>
      </p:cxnSp>
      <p:pic>
        <p:nvPicPr>
          <p:cNvPr id="12" name="Picture 11" descr="int_lookins_hrz_rgb_blue.pn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8240892" y="6432913"/>
            <a:ext cx="366547" cy="240031"/>
          </a:xfrm>
          <a:prstGeom prst="rect">
            <a:avLst/>
          </a:prstGeom>
        </p:spPr>
      </p:pic>
      <p:sp>
        <p:nvSpPr>
          <p:cNvPr id="10" name="Title Placeholder 1"/>
          <p:cNvSpPr>
            <a:spLocks noGrp="1"/>
          </p:cNvSpPr>
          <p:nvPr>
            <p:ph type="title"/>
          </p:nvPr>
        </p:nvSpPr>
        <p:spPr>
          <a:xfrm>
            <a:off x="457200" y="231620"/>
            <a:ext cx="8229600" cy="640080"/>
          </a:xfrm>
          <a:prstGeom prst="rect">
            <a:avLst/>
          </a:prstGeom>
        </p:spPr>
        <p:txBody>
          <a:bodyPr vert="horz" lIns="0" tIns="0" rIns="0" bIns="0" rtlCol="0" anchor="t" anchorCtr="0">
            <a:normAutofit/>
          </a:bodyPr>
          <a:lstStyle>
            <a:lvl1pPr>
              <a:defRPr>
                <a:solidFill>
                  <a:schemeClr val="bg1"/>
                </a:solidFill>
              </a:defRPr>
            </a:lvl1pPr>
          </a:lstStyle>
          <a:p>
            <a:r>
              <a:rPr lang="en-US" dirty="0" smtClean="0"/>
              <a:t>Click to edit Master title style</a:t>
            </a:r>
            <a:endParaRPr lang="en-US" dirty="0"/>
          </a:p>
        </p:txBody>
      </p:sp>
      <p:sp>
        <p:nvSpPr>
          <p:cNvPr id="14" name="Text Placeholder 2"/>
          <p:cNvSpPr>
            <a:spLocks noGrp="1"/>
          </p:cNvSpPr>
          <p:nvPr>
            <p:ph idx="1"/>
          </p:nvPr>
        </p:nvSpPr>
        <p:spPr>
          <a:xfrm>
            <a:off x="455612" y="1005840"/>
            <a:ext cx="3931920" cy="4972993"/>
          </a:xfrm>
          <a:prstGeom prst="rect">
            <a:avLst/>
          </a:prstGeom>
        </p:spPr>
        <p:txBody>
          <a:bodyPr vert="horz" lIns="0" tIns="0" rIns="0" bIns="0" rtlCol="0">
            <a:noAutofit/>
          </a:bodyPr>
          <a:lstStyle>
            <a:lvl1pPr>
              <a:defRPr>
                <a:solidFill>
                  <a:schemeClr val="bg1"/>
                </a:solidFill>
              </a:defRPr>
            </a:lvl1pPr>
            <a:lvl2pPr>
              <a:defRPr baseline="0">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15" name="TextBox 14"/>
          <p:cNvSpPr txBox="1"/>
          <p:nvPr/>
        </p:nvSpPr>
        <p:spPr>
          <a:xfrm>
            <a:off x="8686800" y="6445850"/>
            <a:ext cx="366630" cy="138499"/>
          </a:xfrm>
          <a:prstGeom prst="rect">
            <a:avLst/>
          </a:prstGeom>
          <a:noFill/>
        </p:spPr>
        <p:txBody>
          <a:bodyPr wrap="square" lIns="0" tIns="0" rIns="0" bIns="0" rtlCol="0" anchor="ctr">
            <a:spAutoFit/>
          </a:bodyPr>
          <a:lstStyle/>
          <a:p>
            <a:pPr algn="ctr"/>
            <a:fld id="{D19A39BE-1E39-41C9-8BF2-F39A0C59FCAE}" type="slidenum">
              <a:rPr lang="en-US" sz="900" smtClean="0">
                <a:solidFill>
                  <a:schemeClr val="accent1"/>
                </a:solidFill>
                <a:latin typeface="+mn-lt"/>
                <a:cs typeface="Neo Sans Intel"/>
              </a:rPr>
              <a:pPr algn="ctr"/>
              <a:t>‹#›</a:t>
            </a:fld>
            <a:endParaRPr lang="en-US" sz="900" dirty="0" smtClean="0">
              <a:solidFill>
                <a:schemeClr val="accent1"/>
              </a:solidFill>
              <a:latin typeface="+mn-lt"/>
              <a:cs typeface="Neo Sans Intel"/>
            </a:endParaRPr>
          </a:p>
        </p:txBody>
      </p:sp>
      <p:sp>
        <p:nvSpPr>
          <p:cNvPr id="13" name="Text Placeholder 2"/>
          <p:cNvSpPr>
            <a:spLocks noGrp="1"/>
          </p:cNvSpPr>
          <p:nvPr>
            <p:ph idx="12"/>
          </p:nvPr>
        </p:nvSpPr>
        <p:spPr>
          <a:xfrm>
            <a:off x="4754880" y="1005840"/>
            <a:ext cx="3931920" cy="4972993"/>
          </a:xfrm>
          <a:prstGeom prst="rect">
            <a:avLst/>
          </a:prstGeom>
        </p:spPr>
        <p:txBody>
          <a:bodyPr vert="horz" lIns="0" tIns="0" rIns="0" bIns="0" rtlCol="0">
            <a:noAutofit/>
          </a:bodyPr>
          <a:lstStyle>
            <a:lvl1pPr>
              <a:defRPr>
                <a:solidFill>
                  <a:schemeClr val="bg1"/>
                </a:solidFill>
              </a:defRPr>
            </a:lvl1pPr>
            <a:lvl2pPr>
              <a:defRPr baseline="0">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cxnSp>
        <p:nvCxnSpPr>
          <p:cNvPr id="17" name="Straight Connector 16"/>
          <p:cNvCxnSpPr/>
          <p:nvPr userDrawn="1"/>
        </p:nvCxnSpPr>
        <p:spPr>
          <a:xfrm>
            <a:off x="8686800" y="6431644"/>
            <a:ext cx="0" cy="238125"/>
          </a:xfrm>
          <a:prstGeom prst="line">
            <a:avLst/>
          </a:prstGeom>
          <a:ln w="3175">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16" name="TextBox 15"/>
          <p:cNvSpPr txBox="1"/>
          <p:nvPr userDrawn="1"/>
        </p:nvSpPr>
        <p:spPr>
          <a:xfrm>
            <a:off x="0" y="6611779"/>
            <a:ext cx="7834579" cy="246221"/>
          </a:xfrm>
          <a:prstGeom prst="rect">
            <a:avLst/>
          </a:prstGeom>
          <a:noFill/>
        </p:spPr>
        <p:txBody>
          <a:bodyPr wrap="square" rtlCol="0">
            <a:spAutoFit/>
          </a:bodyPr>
          <a:lstStyle/>
          <a:p>
            <a:pPr algn="ctr"/>
            <a:r>
              <a:rPr lang="en-US" sz="1000" dirty="0" smtClean="0">
                <a:solidFill>
                  <a:schemeClr val="tx2"/>
                </a:solidFill>
                <a:latin typeface="Intel Clear" panose="020B0604020203020204" pitchFamily="34" charset="0"/>
                <a:cs typeface="Neo Sans Intel"/>
              </a:rPr>
              <a:t>WHAT</a:t>
            </a:r>
            <a:r>
              <a:rPr lang="en-US" sz="1000" baseline="0" dirty="0" smtClean="0">
                <a:solidFill>
                  <a:schemeClr val="tx2"/>
                </a:solidFill>
                <a:latin typeface="Intel Clear" panose="020B0604020203020204" pitchFamily="34" charset="0"/>
                <a:cs typeface="Neo Sans Intel"/>
              </a:rPr>
              <a:t> WILL YOU MAKE?</a:t>
            </a:r>
            <a:endParaRPr lang="en-US" sz="1000" dirty="0" smtClean="0">
              <a:solidFill>
                <a:schemeClr val="tx2"/>
              </a:solidFill>
              <a:latin typeface="Intel Clear" panose="020B0604020203020204" pitchFamily="34" charset="0"/>
              <a:cs typeface="Neo Sans Intel"/>
            </a:endParaRPr>
          </a:p>
        </p:txBody>
      </p:sp>
    </p:spTree>
    <p:extLst>
      <p:ext uri="{BB962C8B-B14F-4D97-AF65-F5344CB8AC3E}">
        <p14:creationId xmlns:p14="http://schemas.microsoft.com/office/powerpoint/2010/main" val="58068283"/>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Blue Title Only">
    <p:bg>
      <p:bgPr>
        <a:solidFill>
          <a:schemeClr val="accent1"/>
        </a:solidFill>
        <a:effectLst/>
      </p:bgPr>
    </p:bg>
    <p:spTree>
      <p:nvGrpSpPr>
        <p:cNvPr id="1" name=""/>
        <p:cNvGrpSpPr/>
        <p:nvPr/>
      </p:nvGrpSpPr>
      <p:grpSpPr>
        <a:xfrm>
          <a:off x="0" y="0"/>
          <a:ext cx="0" cy="0"/>
          <a:chOff x="0" y="0"/>
          <a:chExt cx="0" cy="0"/>
        </a:xfrm>
      </p:grpSpPr>
      <p:pic>
        <p:nvPicPr>
          <p:cNvPr id="9" name="Picture 8"/>
          <p:cNvPicPr>
            <a:picLocks noChangeAspect="1"/>
          </p:cNvPicPr>
          <p:nvPr/>
        </p:nvPicPr>
        <p:blipFill rotWithShape="1">
          <a:blip r:embed="rId2" cstate="email">
            <a:extLst>
              <a:ext uri="{28A0092B-C50C-407E-A947-70E740481C1C}">
                <a14:useLocalDpi xmlns:a14="http://schemas.microsoft.com/office/drawing/2010/main" val="0"/>
              </a:ext>
            </a:extLst>
          </a:blip>
          <a:srcRect l="550" t="1177" r="627" b="-1"/>
          <a:stretch/>
        </p:blipFill>
        <p:spPr>
          <a:xfrm>
            <a:off x="4" y="6289729"/>
            <a:ext cx="9143992" cy="568271"/>
          </a:xfrm>
          <a:prstGeom prst="rect">
            <a:avLst/>
          </a:prstGeom>
        </p:spPr>
      </p:pic>
      <p:cxnSp>
        <p:nvCxnSpPr>
          <p:cNvPr id="11" name="Straight Connector 10"/>
          <p:cNvCxnSpPr/>
          <p:nvPr/>
        </p:nvCxnSpPr>
        <p:spPr>
          <a:xfrm>
            <a:off x="8686800" y="6431644"/>
            <a:ext cx="0" cy="238125"/>
          </a:xfrm>
          <a:prstGeom prst="line">
            <a:avLst/>
          </a:prstGeom>
          <a:ln w="3175">
            <a:solidFill>
              <a:schemeClr val="accent1"/>
            </a:solidFill>
          </a:ln>
          <a:effectLst/>
        </p:spPr>
        <p:style>
          <a:lnRef idx="2">
            <a:schemeClr val="accent1"/>
          </a:lnRef>
          <a:fillRef idx="0">
            <a:schemeClr val="accent1"/>
          </a:fillRef>
          <a:effectRef idx="1">
            <a:schemeClr val="accent1"/>
          </a:effectRef>
          <a:fontRef idx="minor">
            <a:schemeClr val="tx1"/>
          </a:fontRef>
        </p:style>
      </p:cxnSp>
      <p:pic>
        <p:nvPicPr>
          <p:cNvPr id="12" name="Picture 11" descr="int_lookins_hrz_rgb_blue.pn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8240892" y="6432913"/>
            <a:ext cx="366547" cy="240031"/>
          </a:xfrm>
          <a:prstGeom prst="rect">
            <a:avLst/>
          </a:prstGeom>
        </p:spPr>
      </p:pic>
      <p:sp>
        <p:nvSpPr>
          <p:cNvPr id="10" name="Title Placeholder 1"/>
          <p:cNvSpPr>
            <a:spLocks noGrp="1"/>
          </p:cNvSpPr>
          <p:nvPr>
            <p:ph type="title"/>
          </p:nvPr>
        </p:nvSpPr>
        <p:spPr>
          <a:xfrm>
            <a:off x="457200" y="231620"/>
            <a:ext cx="8229600" cy="640080"/>
          </a:xfrm>
          <a:prstGeom prst="rect">
            <a:avLst/>
          </a:prstGeom>
        </p:spPr>
        <p:txBody>
          <a:bodyPr vert="horz" lIns="0" tIns="0" rIns="0" bIns="0" rtlCol="0" anchor="t" anchorCtr="0">
            <a:normAutofit/>
          </a:bodyPr>
          <a:lstStyle>
            <a:lvl1pPr>
              <a:defRPr>
                <a:solidFill>
                  <a:schemeClr val="bg1"/>
                </a:solidFill>
              </a:defRPr>
            </a:lvl1pPr>
          </a:lstStyle>
          <a:p>
            <a:r>
              <a:rPr lang="en-US" dirty="0" smtClean="0"/>
              <a:t>Click to edit Master title style</a:t>
            </a:r>
            <a:endParaRPr lang="en-US" dirty="0"/>
          </a:p>
        </p:txBody>
      </p:sp>
      <p:sp>
        <p:nvSpPr>
          <p:cNvPr id="15" name="TextBox 14"/>
          <p:cNvSpPr txBox="1"/>
          <p:nvPr/>
        </p:nvSpPr>
        <p:spPr>
          <a:xfrm>
            <a:off x="8686800" y="6445850"/>
            <a:ext cx="366630" cy="138499"/>
          </a:xfrm>
          <a:prstGeom prst="rect">
            <a:avLst/>
          </a:prstGeom>
          <a:noFill/>
        </p:spPr>
        <p:txBody>
          <a:bodyPr wrap="square" lIns="0" tIns="0" rIns="0" bIns="0" rtlCol="0" anchor="ctr">
            <a:spAutoFit/>
          </a:bodyPr>
          <a:lstStyle/>
          <a:p>
            <a:pPr algn="ctr"/>
            <a:fld id="{D19A39BE-1E39-41C9-8BF2-F39A0C59FCAE}" type="slidenum">
              <a:rPr lang="en-US" sz="900" smtClean="0">
                <a:solidFill>
                  <a:schemeClr val="accent1"/>
                </a:solidFill>
                <a:latin typeface="+mn-lt"/>
                <a:cs typeface="Neo Sans Intel"/>
              </a:rPr>
              <a:pPr algn="ctr"/>
              <a:t>‹#›</a:t>
            </a:fld>
            <a:endParaRPr lang="en-US" sz="900" dirty="0" smtClean="0">
              <a:solidFill>
                <a:schemeClr val="accent1"/>
              </a:solidFill>
              <a:latin typeface="+mn-lt"/>
              <a:cs typeface="Neo Sans Intel"/>
            </a:endParaRPr>
          </a:p>
        </p:txBody>
      </p:sp>
      <p:cxnSp>
        <p:nvCxnSpPr>
          <p:cNvPr id="14" name="Straight Connector 13"/>
          <p:cNvCxnSpPr/>
          <p:nvPr userDrawn="1"/>
        </p:nvCxnSpPr>
        <p:spPr>
          <a:xfrm>
            <a:off x="8686800" y="6431644"/>
            <a:ext cx="0" cy="238125"/>
          </a:xfrm>
          <a:prstGeom prst="line">
            <a:avLst/>
          </a:prstGeom>
          <a:ln w="3175">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16" name="TextBox 15"/>
          <p:cNvSpPr txBox="1"/>
          <p:nvPr userDrawn="1"/>
        </p:nvSpPr>
        <p:spPr>
          <a:xfrm>
            <a:off x="0" y="6611779"/>
            <a:ext cx="7834579" cy="246221"/>
          </a:xfrm>
          <a:prstGeom prst="rect">
            <a:avLst/>
          </a:prstGeom>
          <a:noFill/>
        </p:spPr>
        <p:txBody>
          <a:bodyPr wrap="square" rtlCol="0">
            <a:spAutoFit/>
          </a:bodyPr>
          <a:lstStyle/>
          <a:p>
            <a:pPr algn="ctr"/>
            <a:r>
              <a:rPr lang="en-US" sz="1000" dirty="0" smtClean="0">
                <a:solidFill>
                  <a:schemeClr val="tx2"/>
                </a:solidFill>
                <a:latin typeface="Intel Clear" panose="020B0604020203020204" pitchFamily="34" charset="0"/>
                <a:cs typeface="Neo Sans Intel"/>
              </a:rPr>
              <a:t>WHAT</a:t>
            </a:r>
            <a:r>
              <a:rPr lang="en-US" sz="1000" baseline="0" dirty="0" smtClean="0">
                <a:solidFill>
                  <a:schemeClr val="tx2"/>
                </a:solidFill>
                <a:latin typeface="Intel Clear" panose="020B0604020203020204" pitchFamily="34" charset="0"/>
                <a:cs typeface="Neo Sans Intel"/>
              </a:rPr>
              <a:t> WILL YOU MAKE?</a:t>
            </a:r>
            <a:endParaRPr lang="en-US" sz="1000" dirty="0" smtClean="0">
              <a:solidFill>
                <a:schemeClr val="tx2"/>
              </a:solidFill>
              <a:latin typeface="Intel Clear" panose="020B0604020203020204" pitchFamily="34" charset="0"/>
              <a:cs typeface="Neo Sans Intel"/>
            </a:endParaRPr>
          </a:p>
        </p:txBody>
      </p:sp>
    </p:spTree>
    <p:extLst>
      <p:ext uri="{BB962C8B-B14F-4D97-AF65-F5344CB8AC3E}">
        <p14:creationId xmlns:p14="http://schemas.microsoft.com/office/powerpoint/2010/main" val="3236069264"/>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slideLayout" Target="../slideLayouts/slideLayout28.xm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slideLayout" Target="../slideLayouts/slideLayout27.xml"/><Relationship Id="rId17" Type="http://schemas.openxmlformats.org/officeDocument/2006/relationships/image" Target="../media/image9.png"/><Relationship Id="rId2" Type="http://schemas.openxmlformats.org/officeDocument/2006/relationships/slideLayout" Target="../slideLayouts/slideLayout17.xml"/><Relationship Id="rId16" Type="http://schemas.openxmlformats.org/officeDocument/2006/relationships/image" Target="../media/image1.png"/><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5" Type="http://schemas.openxmlformats.org/officeDocument/2006/relationships/theme" Target="../theme/theme2.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descr="kink.png"/>
          <p:cNvPicPr>
            <a:picLocks noChangeAspect="1"/>
          </p:cNvPicPr>
          <p:nvPr/>
        </p:nvPicPr>
        <p:blipFill rotWithShape="1">
          <a:blip r:embed="rId17" cstate="email">
            <a:extLst>
              <a:ext uri="{28A0092B-C50C-407E-A947-70E740481C1C}">
                <a14:useLocalDpi xmlns:a14="http://schemas.microsoft.com/office/drawing/2010/main" val="0"/>
              </a:ext>
            </a:extLst>
          </a:blip>
          <a:srcRect l="640" r="730" b="1369"/>
          <a:stretch/>
        </p:blipFill>
        <p:spPr>
          <a:xfrm>
            <a:off x="0" y="6289729"/>
            <a:ext cx="9144000" cy="568271"/>
          </a:xfrm>
          <a:prstGeom prst="rect">
            <a:avLst/>
          </a:prstGeom>
        </p:spPr>
      </p:pic>
      <p:sp>
        <p:nvSpPr>
          <p:cNvPr id="2" name="Title Placeholder 1"/>
          <p:cNvSpPr>
            <a:spLocks noGrp="1"/>
          </p:cNvSpPr>
          <p:nvPr>
            <p:ph type="title"/>
          </p:nvPr>
        </p:nvSpPr>
        <p:spPr>
          <a:xfrm>
            <a:off x="457200" y="231620"/>
            <a:ext cx="8229600" cy="642587"/>
          </a:xfrm>
          <a:prstGeom prst="rect">
            <a:avLst/>
          </a:prstGeom>
        </p:spPr>
        <p:txBody>
          <a:bodyPr vert="horz" lIns="0" tIns="0" rIns="0" bIns="0" rtlCol="0" anchor="ctr" anchorCtr="0">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005840"/>
            <a:ext cx="8229600" cy="5015973"/>
          </a:xfrm>
          <a:prstGeom prst="rect">
            <a:avLst/>
          </a:prstGeom>
        </p:spPr>
        <p:txBody>
          <a:bodyPr vert="horz" lIns="0" tIns="0" rIns="0" bIns="0" rtlCol="0">
            <a:noAutofit/>
          </a:bodyPr>
          <a:lstStyle/>
          <a:p>
            <a:pPr lvl="0"/>
            <a:r>
              <a:rPr lang="en-US" dirty="0" smtClean="0"/>
              <a:t>Click to edit Master text styles</a:t>
            </a:r>
          </a:p>
          <a:p>
            <a:pPr lvl="1"/>
            <a:r>
              <a:rPr lang="en-US" dirty="0" smtClean="0"/>
              <a:t>18pt Regular Big Bullet One</a:t>
            </a:r>
          </a:p>
          <a:p>
            <a:pPr lvl="2"/>
            <a:r>
              <a:rPr lang="en-US" dirty="0" smtClean="0"/>
              <a:t>Sub-bullet</a:t>
            </a:r>
          </a:p>
          <a:p>
            <a:pPr lvl="3"/>
            <a:r>
              <a:rPr lang="en-US" dirty="0" smtClean="0"/>
              <a:t>Fourth level</a:t>
            </a:r>
          </a:p>
          <a:p>
            <a:pPr lvl="4"/>
            <a:r>
              <a:rPr lang="en-US" dirty="0" smtClean="0"/>
              <a:t>Fifth level</a:t>
            </a:r>
            <a:endParaRPr lang="en-US" dirty="0"/>
          </a:p>
        </p:txBody>
      </p:sp>
      <p:sp>
        <p:nvSpPr>
          <p:cNvPr id="4" name="TextBox 3"/>
          <p:cNvSpPr txBox="1"/>
          <p:nvPr/>
        </p:nvSpPr>
        <p:spPr>
          <a:xfrm>
            <a:off x="94897" y="6664637"/>
            <a:ext cx="366630" cy="138499"/>
          </a:xfrm>
          <a:prstGeom prst="rect">
            <a:avLst/>
          </a:prstGeom>
          <a:noFill/>
        </p:spPr>
        <p:txBody>
          <a:bodyPr wrap="square" lIns="0" tIns="0" rIns="0" bIns="0" rtlCol="0" anchor="ctr" anchorCtr="0">
            <a:spAutoFit/>
          </a:bodyPr>
          <a:lstStyle/>
          <a:p>
            <a:pPr algn="ctr"/>
            <a:fld id="{D19A39BE-1E39-41C9-8BF2-F39A0C59FCAE}" type="slidenum">
              <a:rPr lang="en-US" sz="900" smtClean="0">
                <a:solidFill>
                  <a:schemeClr val="bg1"/>
                </a:solidFill>
                <a:latin typeface="+mn-lt"/>
                <a:cs typeface="Neo Sans Intel"/>
              </a:rPr>
              <a:pPr algn="ctr"/>
              <a:t>‹#›</a:t>
            </a:fld>
            <a:endParaRPr lang="en-US" sz="900" dirty="0" smtClean="0">
              <a:solidFill>
                <a:schemeClr val="bg1"/>
              </a:solidFill>
              <a:latin typeface="+mn-lt"/>
              <a:cs typeface="Neo Sans Intel"/>
            </a:endParaRPr>
          </a:p>
        </p:txBody>
      </p:sp>
      <p:sp>
        <p:nvSpPr>
          <p:cNvPr id="8" name="TextBox 7"/>
          <p:cNvSpPr txBox="1"/>
          <p:nvPr/>
        </p:nvSpPr>
        <p:spPr>
          <a:xfrm>
            <a:off x="0" y="6611779"/>
            <a:ext cx="7836408" cy="246221"/>
          </a:xfrm>
          <a:prstGeom prst="rect">
            <a:avLst/>
          </a:prstGeom>
          <a:noFill/>
        </p:spPr>
        <p:txBody>
          <a:bodyPr wrap="square" rtlCol="0" anchor="ctr">
            <a:spAutoFit/>
          </a:bodyPr>
          <a:lstStyle/>
          <a:p>
            <a:pPr algn="ctr"/>
            <a:r>
              <a:rPr lang="en-US" sz="1000" dirty="0" smtClean="0">
                <a:solidFill>
                  <a:schemeClr val="bg1"/>
                </a:solidFill>
                <a:latin typeface="+mn-lt"/>
                <a:cs typeface="Neo Sans Intel"/>
              </a:rPr>
              <a:t>IoT with  Galileo  – Getting Started </a:t>
            </a:r>
            <a:r>
              <a:rPr lang="en-US" sz="1000" baseline="0" dirty="0" smtClean="0">
                <a:solidFill>
                  <a:schemeClr val="bg1"/>
                </a:solidFill>
                <a:latin typeface="+mn-lt"/>
                <a:cs typeface="Neo Sans Intel"/>
              </a:rPr>
              <a:t>			</a:t>
            </a:r>
            <a:r>
              <a:rPr lang="en-US" sz="1000" dirty="0" smtClean="0">
                <a:solidFill>
                  <a:schemeClr val="bg1"/>
                </a:solidFill>
                <a:latin typeface="+mn-lt"/>
                <a:cs typeface="Neo Sans Intel"/>
              </a:rPr>
              <a:t>WHAT WILL YOU MAKE?</a:t>
            </a:r>
          </a:p>
        </p:txBody>
      </p:sp>
      <p:pic>
        <p:nvPicPr>
          <p:cNvPr id="13" name="Picture 12"/>
          <p:cNvPicPr>
            <a:picLocks noChangeAspect="1"/>
          </p:cNvPicPr>
          <p:nvPr userDrawn="1"/>
        </p:nvPicPr>
        <p:blipFill>
          <a:blip r:embed="rId18" cstate="screen">
            <a:extLst>
              <a:ext uri="{28A0092B-C50C-407E-A947-70E740481C1C}">
                <a14:useLocalDpi xmlns:a14="http://schemas.microsoft.com/office/drawing/2010/main" val="0"/>
              </a:ext>
            </a:extLst>
          </a:blip>
          <a:stretch>
            <a:fillRect/>
          </a:stretch>
        </p:blipFill>
        <p:spPr>
          <a:xfrm>
            <a:off x="8104260" y="6461536"/>
            <a:ext cx="970367" cy="272350"/>
          </a:xfrm>
          <a:prstGeom prst="rect">
            <a:avLst/>
          </a:prstGeom>
        </p:spPr>
      </p:pic>
    </p:spTree>
    <p:extLst>
      <p:ext uri="{BB962C8B-B14F-4D97-AF65-F5344CB8AC3E}">
        <p14:creationId xmlns:p14="http://schemas.microsoft.com/office/powerpoint/2010/main" val="1014343391"/>
      </p:ext>
    </p:extLst>
  </p:cSld>
  <p:clrMap bg1="lt1" tx1="dk1" bg2="lt2" tx2="dk2" accent1="accent1" accent2="accent2" accent3="accent3" accent4="accent4" accent5="accent5" accent6="accent6" hlink="hlink" folHlink="folHlink"/>
  <p:sldLayoutIdLst>
    <p:sldLayoutId id="2147483705" r:id="rId1"/>
    <p:sldLayoutId id="2147483690" r:id="rId2"/>
    <p:sldLayoutId id="2147483691" r:id="rId3"/>
    <p:sldLayoutId id="2147483692" r:id="rId4"/>
    <p:sldLayoutId id="2147483693" r:id="rId5"/>
    <p:sldLayoutId id="2147483699" r:id="rId6"/>
    <p:sldLayoutId id="2147483694" r:id="rId7"/>
    <p:sldLayoutId id="2147483695" r:id="rId8"/>
    <p:sldLayoutId id="2147483696" r:id="rId9"/>
    <p:sldLayoutId id="2147483697" r:id="rId10"/>
    <p:sldLayoutId id="2147483698" r:id="rId11"/>
    <p:sldLayoutId id="2147483700" r:id="rId12"/>
    <p:sldLayoutId id="2147483701" r:id="rId13"/>
    <p:sldLayoutId id="2147483702" r:id="rId14"/>
    <p:sldLayoutId id="2147483703" r:id="rId15"/>
  </p:sldLayoutIdLst>
  <p:transition>
    <p:fade/>
  </p:transition>
  <p:timing>
    <p:tnLst>
      <p:par>
        <p:cTn id="1" dur="indefinite" restart="never" nodeType="tmRoot"/>
      </p:par>
    </p:tnLst>
  </p:timing>
  <p:hf sldNum="0" hdr="0"/>
  <p:txStyles>
    <p:titleStyle>
      <a:lvl1pPr algn="l" defTabSz="457200" rtl="0" eaLnBrk="1" latinLnBrk="0" hangingPunct="1">
        <a:spcBef>
          <a:spcPct val="0"/>
        </a:spcBef>
        <a:buNone/>
        <a:defRPr sz="3600" kern="1200">
          <a:solidFill>
            <a:schemeClr val="accent1"/>
          </a:solidFill>
          <a:latin typeface="+mj-lt"/>
          <a:ea typeface="+mj-ea"/>
          <a:cs typeface="+mj-cs"/>
        </a:defRPr>
      </a:lvl1pPr>
    </p:titleStyle>
    <p:bodyStyle>
      <a:lvl1pPr marL="0" indent="0" algn="l" defTabSz="457200" rtl="0" eaLnBrk="1" latinLnBrk="0" hangingPunct="1">
        <a:spcBef>
          <a:spcPts val="1200"/>
        </a:spcBef>
        <a:spcAft>
          <a:spcPts val="0"/>
        </a:spcAft>
        <a:buFont typeface="Arial"/>
        <a:buNone/>
        <a:defRPr sz="2000" b="0" kern="1200">
          <a:solidFill>
            <a:srgbClr val="0071C5"/>
          </a:solidFill>
          <a:latin typeface="Intel Clear" panose="020B0604020203020204" pitchFamily="34" charset="0"/>
          <a:ea typeface="+mn-ea"/>
          <a:cs typeface="Neo Sans Intel"/>
        </a:defRPr>
      </a:lvl1pPr>
      <a:lvl2pPr marL="225425" indent="-225425" algn="l" defTabSz="457200" rtl="0" eaLnBrk="1" latinLnBrk="0" hangingPunct="1">
        <a:spcBef>
          <a:spcPts val="800"/>
        </a:spcBef>
        <a:buFont typeface="Arial" panose="020B0604020202020204" pitchFamily="34" charset="0"/>
        <a:buChar char="•"/>
        <a:defRPr sz="1800" kern="1200" baseline="0">
          <a:solidFill>
            <a:schemeClr val="tx2"/>
          </a:solidFill>
          <a:latin typeface="Intel Clear" panose="020B0604020203020204" pitchFamily="34" charset="0"/>
          <a:ea typeface="+mn-ea"/>
          <a:cs typeface="Neo Sans Intel Medium"/>
        </a:defRPr>
      </a:lvl2pPr>
      <a:lvl3pPr marL="571500" indent="-228600" algn="l" defTabSz="457200" rtl="0" eaLnBrk="1" latinLnBrk="0" hangingPunct="1">
        <a:spcBef>
          <a:spcPts val="0"/>
        </a:spcBef>
        <a:buFont typeface="Arial" panose="020B0604020202020204" pitchFamily="34" charset="0"/>
        <a:buChar char="•"/>
        <a:defRPr sz="1600" kern="1200">
          <a:solidFill>
            <a:schemeClr val="tx2"/>
          </a:solidFill>
          <a:latin typeface="Intel Clear" panose="020B0604020203020204" pitchFamily="34" charset="0"/>
          <a:ea typeface="+mn-ea"/>
          <a:cs typeface="Neo Sans Intel"/>
        </a:defRPr>
      </a:lvl3pPr>
      <a:lvl4pPr marL="914400" indent="-231775" algn="l" defTabSz="457200" rtl="0" eaLnBrk="1" latinLnBrk="0" hangingPunct="1">
        <a:spcBef>
          <a:spcPts val="0"/>
        </a:spcBef>
        <a:buFont typeface="Arial" panose="020B0604020202020204" pitchFamily="34" charset="0"/>
        <a:buChar char="•"/>
        <a:defRPr sz="1400" kern="1200" baseline="0">
          <a:solidFill>
            <a:schemeClr val="tx2"/>
          </a:solidFill>
          <a:latin typeface="Intel Clear" panose="020B0604020203020204" pitchFamily="34" charset="0"/>
          <a:ea typeface="+mn-ea"/>
          <a:cs typeface="Neo Sans Intel"/>
        </a:defRPr>
      </a:lvl4pPr>
      <a:lvl5pPr marL="1255713" indent="-230188" algn="l" defTabSz="457200" rtl="0" eaLnBrk="1" latinLnBrk="0" hangingPunct="1">
        <a:spcBef>
          <a:spcPts val="0"/>
        </a:spcBef>
        <a:buFont typeface="Arial" panose="020B0604020202020204" pitchFamily="34" charset="0"/>
        <a:buChar char="•"/>
        <a:defRPr sz="1400" kern="1200">
          <a:solidFill>
            <a:schemeClr val="tx2"/>
          </a:solidFill>
          <a:latin typeface="Intel Clear" panose="020B0604020203020204" pitchFamily="34" charset="0"/>
          <a:ea typeface="+mn-ea"/>
          <a:cs typeface="Neo Sans Inte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descr="kink.png"/>
          <p:cNvPicPr>
            <a:picLocks noChangeAspect="1"/>
          </p:cNvPicPr>
          <p:nvPr/>
        </p:nvPicPr>
        <p:blipFill rotWithShape="1">
          <a:blip r:embed="rId16" cstate="email">
            <a:extLst>
              <a:ext uri="{28A0092B-C50C-407E-A947-70E740481C1C}">
                <a14:useLocalDpi xmlns:a14="http://schemas.microsoft.com/office/drawing/2010/main" val="0"/>
              </a:ext>
            </a:extLst>
          </a:blip>
          <a:srcRect l="640" r="730" b="1369"/>
          <a:stretch/>
        </p:blipFill>
        <p:spPr>
          <a:xfrm>
            <a:off x="0" y="6289729"/>
            <a:ext cx="9144000" cy="568271"/>
          </a:xfrm>
          <a:prstGeom prst="rect">
            <a:avLst/>
          </a:prstGeom>
        </p:spPr>
      </p:pic>
      <p:sp>
        <p:nvSpPr>
          <p:cNvPr id="2" name="Title Placeholder 1"/>
          <p:cNvSpPr>
            <a:spLocks noGrp="1"/>
          </p:cNvSpPr>
          <p:nvPr>
            <p:ph type="title"/>
          </p:nvPr>
        </p:nvSpPr>
        <p:spPr>
          <a:xfrm>
            <a:off x="457200" y="231620"/>
            <a:ext cx="8229600" cy="642587"/>
          </a:xfrm>
          <a:prstGeom prst="rect">
            <a:avLst/>
          </a:prstGeom>
        </p:spPr>
        <p:txBody>
          <a:bodyPr vert="horz" lIns="0" tIns="0" rIns="0" bIns="0" rtlCol="0" anchor="ctr" anchorCtr="0">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005840"/>
            <a:ext cx="8229600" cy="5015973"/>
          </a:xfrm>
          <a:prstGeom prst="rect">
            <a:avLst/>
          </a:prstGeom>
        </p:spPr>
        <p:txBody>
          <a:bodyPr vert="horz" lIns="0" tIns="0" rIns="0" bIns="0" rtlCol="0">
            <a:noAutofit/>
          </a:bodyPr>
          <a:lstStyle/>
          <a:p>
            <a:pPr lvl="0"/>
            <a:r>
              <a:rPr lang="en-US" dirty="0" smtClean="0"/>
              <a:t>Click to edit Master text styles</a:t>
            </a:r>
          </a:p>
          <a:p>
            <a:pPr lvl="1"/>
            <a:r>
              <a:rPr lang="en-US" dirty="0" smtClean="0"/>
              <a:t>18pt Regular Big Bullet One</a:t>
            </a:r>
          </a:p>
          <a:p>
            <a:pPr lvl="2"/>
            <a:r>
              <a:rPr lang="en-US" dirty="0" smtClean="0"/>
              <a:t>Sub-bullet</a:t>
            </a:r>
          </a:p>
          <a:p>
            <a:pPr lvl="3"/>
            <a:r>
              <a:rPr lang="en-US" dirty="0" smtClean="0"/>
              <a:t>Fourth level</a:t>
            </a:r>
          </a:p>
          <a:p>
            <a:pPr lvl="4"/>
            <a:r>
              <a:rPr lang="en-US" dirty="0" smtClean="0"/>
              <a:t>Fifth level</a:t>
            </a:r>
            <a:endParaRPr lang="en-US" dirty="0"/>
          </a:p>
        </p:txBody>
      </p:sp>
      <p:sp>
        <p:nvSpPr>
          <p:cNvPr id="4" name="TextBox 3"/>
          <p:cNvSpPr txBox="1"/>
          <p:nvPr/>
        </p:nvSpPr>
        <p:spPr>
          <a:xfrm>
            <a:off x="94897" y="6664637"/>
            <a:ext cx="366630" cy="138499"/>
          </a:xfrm>
          <a:prstGeom prst="rect">
            <a:avLst/>
          </a:prstGeom>
          <a:noFill/>
        </p:spPr>
        <p:txBody>
          <a:bodyPr wrap="square" lIns="0" tIns="0" rIns="0" bIns="0" rtlCol="0" anchor="ctr" anchorCtr="0">
            <a:spAutoFit/>
          </a:bodyPr>
          <a:lstStyle/>
          <a:p>
            <a:pPr algn="ctr"/>
            <a:fld id="{D19A39BE-1E39-41C9-8BF2-F39A0C59FCAE}" type="slidenum">
              <a:rPr lang="en-US" sz="900" smtClean="0">
                <a:solidFill>
                  <a:prstClr val="white"/>
                </a:solidFill>
                <a:cs typeface="Neo Sans Intel"/>
              </a:rPr>
              <a:pPr algn="ctr"/>
              <a:t>‹#›</a:t>
            </a:fld>
            <a:endParaRPr lang="en-US" sz="900" dirty="0" smtClean="0">
              <a:solidFill>
                <a:prstClr val="white"/>
              </a:solidFill>
              <a:cs typeface="Neo Sans Intel"/>
            </a:endParaRPr>
          </a:p>
        </p:txBody>
      </p:sp>
      <p:sp>
        <p:nvSpPr>
          <p:cNvPr id="8" name="TextBox 7"/>
          <p:cNvSpPr txBox="1"/>
          <p:nvPr/>
        </p:nvSpPr>
        <p:spPr>
          <a:xfrm>
            <a:off x="0" y="6611779"/>
            <a:ext cx="7836408" cy="246221"/>
          </a:xfrm>
          <a:prstGeom prst="rect">
            <a:avLst/>
          </a:prstGeom>
          <a:noFill/>
        </p:spPr>
        <p:txBody>
          <a:bodyPr wrap="square" rtlCol="0" anchor="ctr">
            <a:spAutoFit/>
          </a:bodyPr>
          <a:lstStyle/>
          <a:p>
            <a:pPr algn="ctr"/>
            <a:r>
              <a:rPr lang="en-US" sz="1000" dirty="0" smtClean="0">
                <a:solidFill>
                  <a:prstClr val="white"/>
                </a:solidFill>
                <a:cs typeface="Neo Sans Intel"/>
              </a:rPr>
              <a:t>WHAT WILL YOU MAKE?</a:t>
            </a:r>
          </a:p>
        </p:txBody>
      </p:sp>
      <p:pic>
        <p:nvPicPr>
          <p:cNvPr id="13" name="Picture 12"/>
          <p:cNvPicPr>
            <a:picLocks noChangeAspect="1"/>
          </p:cNvPicPr>
          <p:nvPr userDrawn="1"/>
        </p:nvPicPr>
        <p:blipFill>
          <a:blip r:embed="rId17" cstate="screen">
            <a:extLst>
              <a:ext uri="{28A0092B-C50C-407E-A947-70E740481C1C}">
                <a14:useLocalDpi xmlns:a14="http://schemas.microsoft.com/office/drawing/2010/main" val="0"/>
              </a:ext>
            </a:extLst>
          </a:blip>
          <a:stretch>
            <a:fillRect/>
          </a:stretch>
        </p:blipFill>
        <p:spPr>
          <a:xfrm>
            <a:off x="8104260" y="6461536"/>
            <a:ext cx="970367" cy="272350"/>
          </a:xfrm>
          <a:prstGeom prst="rect">
            <a:avLst/>
          </a:prstGeom>
        </p:spPr>
      </p:pic>
    </p:spTree>
    <p:extLst>
      <p:ext uri="{BB962C8B-B14F-4D97-AF65-F5344CB8AC3E}">
        <p14:creationId xmlns:p14="http://schemas.microsoft.com/office/powerpoint/2010/main" val="2496697443"/>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 id="2147483718" r:id="rId12"/>
    <p:sldLayoutId id="2147483719" r:id="rId13"/>
    <p:sldLayoutId id="2147483720" r:id="rId14"/>
  </p:sldLayoutIdLst>
  <p:transition>
    <p:fade/>
  </p:transition>
  <p:timing>
    <p:tnLst>
      <p:par>
        <p:cTn id="1" dur="indefinite" restart="never" nodeType="tmRoot"/>
      </p:par>
    </p:tnLst>
  </p:timing>
  <p:hf sldNum="0" hdr="0"/>
  <p:txStyles>
    <p:titleStyle>
      <a:lvl1pPr algn="l" defTabSz="457200" rtl="0" eaLnBrk="1" latinLnBrk="0" hangingPunct="1">
        <a:spcBef>
          <a:spcPct val="0"/>
        </a:spcBef>
        <a:buNone/>
        <a:defRPr sz="3600" kern="1200">
          <a:solidFill>
            <a:schemeClr val="accent1"/>
          </a:solidFill>
          <a:latin typeface="+mj-lt"/>
          <a:ea typeface="+mj-ea"/>
          <a:cs typeface="+mj-cs"/>
        </a:defRPr>
      </a:lvl1pPr>
    </p:titleStyle>
    <p:bodyStyle>
      <a:lvl1pPr marL="0" indent="0" algn="l" defTabSz="457200" rtl="0" eaLnBrk="1" latinLnBrk="0" hangingPunct="1">
        <a:spcBef>
          <a:spcPts val="1200"/>
        </a:spcBef>
        <a:spcAft>
          <a:spcPts val="0"/>
        </a:spcAft>
        <a:buFont typeface="Arial"/>
        <a:buNone/>
        <a:defRPr sz="2000" b="0" kern="1200">
          <a:solidFill>
            <a:srgbClr val="0071C5"/>
          </a:solidFill>
          <a:latin typeface="Intel Clear" panose="020B0604020203020204" pitchFamily="34" charset="0"/>
          <a:ea typeface="+mn-ea"/>
          <a:cs typeface="Neo Sans Intel"/>
        </a:defRPr>
      </a:lvl1pPr>
      <a:lvl2pPr marL="225425" indent="-225425" algn="l" defTabSz="457200" rtl="0" eaLnBrk="1" latinLnBrk="0" hangingPunct="1">
        <a:spcBef>
          <a:spcPts val="800"/>
        </a:spcBef>
        <a:buFont typeface="Arial" panose="020B0604020202020204" pitchFamily="34" charset="0"/>
        <a:buChar char="•"/>
        <a:defRPr sz="1800" kern="1200" baseline="0">
          <a:solidFill>
            <a:schemeClr val="tx2"/>
          </a:solidFill>
          <a:latin typeface="Intel Clear" panose="020B0604020203020204" pitchFamily="34" charset="0"/>
          <a:ea typeface="+mn-ea"/>
          <a:cs typeface="Neo Sans Intel Medium"/>
        </a:defRPr>
      </a:lvl2pPr>
      <a:lvl3pPr marL="571500" indent="-228600" algn="l" defTabSz="457200" rtl="0" eaLnBrk="1" latinLnBrk="0" hangingPunct="1">
        <a:spcBef>
          <a:spcPts val="0"/>
        </a:spcBef>
        <a:buFont typeface="Arial" panose="020B0604020202020204" pitchFamily="34" charset="0"/>
        <a:buChar char="•"/>
        <a:defRPr sz="1600" kern="1200">
          <a:solidFill>
            <a:schemeClr val="tx2"/>
          </a:solidFill>
          <a:latin typeface="Intel Clear" panose="020B0604020203020204" pitchFamily="34" charset="0"/>
          <a:ea typeface="+mn-ea"/>
          <a:cs typeface="Neo Sans Intel"/>
        </a:defRPr>
      </a:lvl3pPr>
      <a:lvl4pPr marL="914400" indent="-231775" algn="l" defTabSz="457200" rtl="0" eaLnBrk="1" latinLnBrk="0" hangingPunct="1">
        <a:spcBef>
          <a:spcPts val="0"/>
        </a:spcBef>
        <a:buFont typeface="Arial" panose="020B0604020202020204" pitchFamily="34" charset="0"/>
        <a:buChar char="•"/>
        <a:defRPr sz="1400" kern="1200" baseline="0">
          <a:solidFill>
            <a:schemeClr val="tx2"/>
          </a:solidFill>
          <a:latin typeface="Intel Clear" panose="020B0604020203020204" pitchFamily="34" charset="0"/>
          <a:ea typeface="+mn-ea"/>
          <a:cs typeface="Neo Sans Intel"/>
        </a:defRPr>
      </a:lvl4pPr>
      <a:lvl5pPr marL="1255713" indent="-230188" algn="l" defTabSz="457200" rtl="0" eaLnBrk="1" latinLnBrk="0" hangingPunct="1">
        <a:spcBef>
          <a:spcPts val="0"/>
        </a:spcBef>
        <a:buFont typeface="Arial" panose="020B0604020202020204" pitchFamily="34" charset="0"/>
        <a:buChar char="•"/>
        <a:defRPr sz="1400" kern="1200">
          <a:solidFill>
            <a:schemeClr val="tx2"/>
          </a:solidFill>
          <a:latin typeface="Intel Clear" panose="020B0604020203020204" pitchFamily="34" charset="0"/>
          <a:ea typeface="+mn-ea"/>
          <a:cs typeface="Neo Sans Inte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12.png"/><Relationship Id="rId5" Type="http://schemas.microsoft.com/office/2007/relationships/hdphoto" Target="../media/hdphoto1.wdp"/><Relationship Id="rId4" Type="http://schemas.openxmlformats.org/officeDocument/2006/relationships/image" Target="../media/image1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hyperlink" Target="http://ie.rs-online.com/web/p/breadboard-jumper-wire-kits/7916463/" TargetMode="External"/><Relationship Id="rId3" Type="http://schemas.openxmlformats.org/officeDocument/2006/relationships/hyperlink" Target="https://www.sparkfun.com/products/10988" TargetMode="External"/><Relationship Id="rId7" Type="http://schemas.openxmlformats.org/officeDocument/2006/relationships/hyperlink" Target="http://www.taydaelectronics.com/10-x-resistor-330-ohm-1-4w-5-carbon-film-pkg-of-10.html" TargetMode="External"/><Relationship Id="rId2" Type="http://schemas.openxmlformats.org/officeDocument/2006/relationships/hyperlink" Target="https://www.sparkfun.com/products/9088" TargetMode="External"/><Relationship Id="rId1" Type="http://schemas.openxmlformats.org/officeDocument/2006/relationships/slideLayout" Target="../slideLayouts/slideLayout2.xml"/><Relationship Id="rId6" Type="http://schemas.openxmlformats.org/officeDocument/2006/relationships/hyperlink" Target="http://ie.rs-online.com/web/p/visible-leds/2285067/" TargetMode="External"/><Relationship Id="rId5" Type="http://schemas.openxmlformats.org/officeDocument/2006/relationships/hyperlink" Target="https://www.sparkfun.com/products/97" TargetMode="External"/><Relationship Id="rId4" Type="http://schemas.openxmlformats.org/officeDocument/2006/relationships/hyperlink" Target="http://ie.farnell.com/multicomp/abt-448-90-rc/piezo-element-35mm-2-900hz-leaded/dp/1675549" TargetMode="External"/><Relationship Id="rId9" Type="http://schemas.openxmlformats.org/officeDocument/2006/relationships/hyperlink" Target="http://ie.rs-online.com/web/p/breadboards/1673211/"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77753" y="454184"/>
            <a:ext cx="4185789" cy="762000"/>
          </a:xfrm>
        </p:spPr>
        <p:txBody>
          <a:bodyPr>
            <a:normAutofit/>
          </a:bodyPr>
          <a:lstStyle/>
          <a:p>
            <a:r>
              <a:rPr lang="en-US" sz="3200" dirty="0" smtClean="0">
                <a:solidFill>
                  <a:prstClr val="white"/>
                </a:solidFill>
              </a:rPr>
              <a:t>Intel WIT Project</a:t>
            </a:r>
            <a:endParaRPr lang="en-US" sz="3200" dirty="0">
              <a:solidFill>
                <a:prstClr val="white"/>
              </a:solidFill>
              <a:latin typeface="Intel Clear"/>
            </a:endParaRPr>
          </a:p>
        </p:txBody>
      </p:sp>
      <p:sp>
        <p:nvSpPr>
          <p:cNvPr id="6" name="Subtitle 4"/>
          <p:cNvSpPr txBox="1">
            <a:spLocks/>
          </p:cNvSpPr>
          <p:nvPr/>
        </p:nvSpPr>
        <p:spPr>
          <a:xfrm>
            <a:off x="386140" y="1259469"/>
            <a:ext cx="4905527" cy="332918"/>
          </a:xfrm>
          <a:prstGeom prst="rect">
            <a:avLst/>
          </a:prstGeom>
        </p:spPr>
        <p:txBody>
          <a:bodyPr vert="horz" lIns="0" tIns="0" rIns="0" bIns="0" rtlCol="0">
            <a:noAutofit/>
          </a:bodyPr>
          <a:lstStyle>
            <a:lvl1pPr marL="0" indent="0" algn="l" defTabSz="457200" rtl="0" eaLnBrk="1" latinLnBrk="0" hangingPunct="1">
              <a:spcBef>
                <a:spcPts val="0"/>
              </a:spcBef>
              <a:spcAft>
                <a:spcPts val="0"/>
              </a:spcAft>
              <a:buFont typeface="Arial"/>
              <a:buNone/>
              <a:defRPr sz="1400" b="0" kern="1200" baseline="0">
                <a:solidFill>
                  <a:schemeClr val="accent4"/>
                </a:solidFill>
                <a:latin typeface="Intel Clear" panose="020B0604020203020204" pitchFamily="34" charset="0"/>
                <a:ea typeface="+mn-ea"/>
                <a:cs typeface="Neo Sans Intel Medium"/>
              </a:defRPr>
            </a:lvl1pPr>
            <a:lvl2pPr marL="457200" indent="0" algn="ctr" defTabSz="457200" rtl="0" eaLnBrk="1" latinLnBrk="0" hangingPunct="1">
              <a:spcBef>
                <a:spcPts val="800"/>
              </a:spcBef>
              <a:buFont typeface="Arial" panose="020B0604020202020204" pitchFamily="34" charset="0"/>
              <a:buNone/>
              <a:defRPr sz="1800" kern="1200" baseline="0">
                <a:solidFill>
                  <a:schemeClr val="tx1">
                    <a:tint val="75000"/>
                  </a:schemeClr>
                </a:solidFill>
                <a:latin typeface="Intel Clear" panose="020B0604020203020204" pitchFamily="34" charset="0"/>
                <a:ea typeface="+mn-ea"/>
                <a:cs typeface="Neo Sans Intel Medium"/>
              </a:defRPr>
            </a:lvl2pPr>
            <a:lvl3pPr marL="914400" indent="0" algn="ctr" defTabSz="457200" rtl="0" eaLnBrk="1" latinLnBrk="0" hangingPunct="1">
              <a:spcBef>
                <a:spcPts val="0"/>
              </a:spcBef>
              <a:buFont typeface="Arial" panose="020B0604020202020204" pitchFamily="34" charset="0"/>
              <a:buNone/>
              <a:defRPr sz="1600" kern="1200">
                <a:solidFill>
                  <a:schemeClr val="tx1">
                    <a:tint val="75000"/>
                  </a:schemeClr>
                </a:solidFill>
                <a:latin typeface="Intel Clear" panose="020B0604020203020204" pitchFamily="34" charset="0"/>
                <a:ea typeface="+mn-ea"/>
                <a:cs typeface="Neo Sans Intel"/>
              </a:defRPr>
            </a:lvl3pPr>
            <a:lvl4pPr marL="1371600" indent="0" algn="ctr" defTabSz="457200" rtl="0" eaLnBrk="1" latinLnBrk="0" hangingPunct="1">
              <a:spcBef>
                <a:spcPts val="0"/>
              </a:spcBef>
              <a:buFont typeface="Arial" panose="020B0604020202020204" pitchFamily="34" charset="0"/>
              <a:buNone/>
              <a:defRPr sz="1400" kern="1200" baseline="0">
                <a:solidFill>
                  <a:schemeClr val="tx1">
                    <a:tint val="75000"/>
                  </a:schemeClr>
                </a:solidFill>
                <a:latin typeface="Intel Clear" panose="020B0604020203020204" pitchFamily="34" charset="0"/>
                <a:ea typeface="+mn-ea"/>
                <a:cs typeface="Neo Sans Intel"/>
              </a:defRPr>
            </a:lvl4pPr>
            <a:lvl5pPr marL="1828800" indent="0" algn="ctr" defTabSz="457200" rtl="0" eaLnBrk="1" latinLnBrk="0" hangingPunct="1">
              <a:spcBef>
                <a:spcPts val="0"/>
              </a:spcBef>
              <a:buFont typeface="Arial" panose="020B0604020202020204" pitchFamily="34" charset="0"/>
              <a:buNone/>
              <a:defRPr sz="1400" kern="1200">
                <a:solidFill>
                  <a:schemeClr val="tx1">
                    <a:tint val="75000"/>
                  </a:schemeClr>
                </a:solidFill>
                <a:latin typeface="Intel Clear" panose="020B0604020203020204" pitchFamily="34" charset="0"/>
                <a:ea typeface="+mn-ea"/>
                <a:cs typeface="Neo Sans Intel"/>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lvl="0"/>
            <a:r>
              <a:rPr lang="en-US" sz="2400" dirty="0">
                <a:solidFill>
                  <a:srgbClr val="FFDA00"/>
                </a:solidFill>
              </a:rPr>
              <a:t>Introduction and Getting Started</a:t>
            </a:r>
          </a:p>
        </p:txBody>
      </p:sp>
      <p:sp>
        <p:nvSpPr>
          <p:cNvPr id="12" name="TextBox 11"/>
          <p:cNvSpPr txBox="1"/>
          <p:nvPr/>
        </p:nvSpPr>
        <p:spPr>
          <a:xfrm>
            <a:off x="3864590" y="4071708"/>
            <a:ext cx="1378904" cy="369332"/>
          </a:xfrm>
          <a:prstGeom prst="rect">
            <a:avLst/>
          </a:prstGeom>
          <a:noFill/>
        </p:spPr>
        <p:txBody>
          <a:bodyPr wrap="none" rtlCol="0">
            <a:spAutoFit/>
          </a:bodyPr>
          <a:lstStyle/>
          <a:p>
            <a:pPr algn="ctr"/>
            <a:r>
              <a:rPr lang="en-US" sz="1800" dirty="0" smtClean="0">
                <a:solidFill>
                  <a:schemeClr val="bg1"/>
                </a:solidFill>
              </a:rPr>
              <a:t>Ellen le Bas</a:t>
            </a:r>
            <a:endParaRPr lang="en-US" sz="1800" dirty="0">
              <a:solidFill>
                <a:schemeClr val="bg1"/>
              </a:solidFill>
            </a:endParaRPr>
          </a:p>
        </p:txBody>
      </p:sp>
      <p:sp>
        <p:nvSpPr>
          <p:cNvPr id="14" name="TextBox 13"/>
          <p:cNvSpPr txBox="1"/>
          <p:nvPr/>
        </p:nvSpPr>
        <p:spPr>
          <a:xfrm>
            <a:off x="1828070" y="4071708"/>
            <a:ext cx="1903086" cy="369332"/>
          </a:xfrm>
          <a:prstGeom prst="rect">
            <a:avLst/>
          </a:prstGeom>
          <a:noFill/>
        </p:spPr>
        <p:txBody>
          <a:bodyPr wrap="none" rtlCol="0">
            <a:spAutoFit/>
          </a:bodyPr>
          <a:lstStyle/>
          <a:p>
            <a:pPr algn="ctr"/>
            <a:r>
              <a:rPr lang="en-US" sz="1800" dirty="0" smtClean="0">
                <a:solidFill>
                  <a:schemeClr val="bg1"/>
                </a:solidFill>
              </a:rPr>
              <a:t>Catherine Galvin</a:t>
            </a:r>
            <a:endParaRPr lang="en-US" sz="1800" dirty="0">
              <a:solidFill>
                <a:schemeClr val="bg1"/>
              </a:solidFill>
            </a:endParaRPr>
          </a:p>
        </p:txBody>
      </p:sp>
      <p:sp>
        <p:nvSpPr>
          <p:cNvPr id="16" name="TextBox 15"/>
          <p:cNvSpPr txBox="1"/>
          <p:nvPr/>
        </p:nvSpPr>
        <p:spPr>
          <a:xfrm>
            <a:off x="5377014" y="4071708"/>
            <a:ext cx="1879041" cy="369332"/>
          </a:xfrm>
          <a:prstGeom prst="rect">
            <a:avLst/>
          </a:prstGeom>
          <a:noFill/>
        </p:spPr>
        <p:txBody>
          <a:bodyPr wrap="none" rtlCol="0">
            <a:spAutoFit/>
          </a:bodyPr>
          <a:lstStyle/>
          <a:p>
            <a:pPr algn="ctr"/>
            <a:r>
              <a:rPr lang="en-US" dirty="0" smtClean="0">
                <a:solidFill>
                  <a:schemeClr val="bg1"/>
                </a:solidFill>
              </a:rPr>
              <a:t>		Ciara Walsh</a:t>
            </a:r>
            <a:endParaRPr lang="en-US" sz="1800" dirty="0">
              <a:solidFill>
                <a:schemeClr val="bg1"/>
              </a:solidFill>
            </a:endParaRPr>
          </a:p>
        </p:txBody>
      </p:sp>
      <p:sp>
        <p:nvSpPr>
          <p:cNvPr id="22" name="Shape 114"/>
          <p:cNvSpPr/>
          <p:nvPr/>
        </p:nvSpPr>
        <p:spPr>
          <a:xfrm>
            <a:off x="386140" y="1929572"/>
            <a:ext cx="4167899" cy="575249"/>
          </a:xfrm>
          <a:prstGeom prst="rect">
            <a:avLst/>
          </a:prstGeom>
          <a:noFill/>
          <a:ln>
            <a:noFill/>
          </a:ln>
        </p:spPr>
        <p:txBody>
          <a:bodyPr lIns="91425" tIns="45700" rIns="91425" bIns="45700" anchor="t" anchorCtr="0">
            <a:noAutofit/>
          </a:bodyPr>
          <a:lstStyle/>
          <a:p>
            <a:pPr>
              <a:buSzPct val="25000"/>
            </a:pPr>
            <a:r>
              <a:rPr lang="en-US" b="1" i="1" dirty="0" smtClean="0">
                <a:solidFill>
                  <a:schemeClr val="bg1"/>
                </a:solidFill>
                <a:latin typeface="Verdana"/>
                <a:ea typeface="Verdana"/>
                <a:cs typeface="Verdana"/>
                <a:sym typeface="Verdana"/>
              </a:rPr>
              <a:t>Galileo Gen. 2</a:t>
            </a:r>
            <a:endParaRPr lang="en-US" b="1" i="1" dirty="0">
              <a:solidFill>
                <a:schemeClr val="bg1"/>
              </a:solidFill>
              <a:latin typeface="Verdana"/>
              <a:ea typeface="Verdana"/>
              <a:cs typeface="Verdana"/>
              <a:sym typeface="Verdana"/>
            </a:endParaRPr>
          </a:p>
          <a:p>
            <a:pPr marL="0" marR="0" lvl="0" indent="0" algn="l" rtl="0">
              <a:spcBef>
                <a:spcPts val="0"/>
              </a:spcBef>
              <a:buSzPct val="25000"/>
              <a:buNone/>
            </a:pPr>
            <a:r>
              <a:rPr lang="en-US" b="1" i="1" dirty="0" smtClean="0">
                <a:solidFill>
                  <a:schemeClr val="bg1"/>
                </a:solidFill>
                <a:latin typeface="Verdana"/>
                <a:ea typeface="Verdana"/>
                <a:cs typeface="Verdana"/>
                <a:sym typeface="Verdana"/>
              </a:rPr>
              <a:t>July, 2015</a:t>
            </a:r>
          </a:p>
        </p:txBody>
      </p:sp>
      <p:pic>
        <p:nvPicPr>
          <p:cNvPr id="8" name="Picture 7"/>
          <p:cNvPicPr>
            <a:picLocks noChangeAspect="1"/>
          </p:cNvPicPr>
          <p:nvPr/>
        </p:nvPicPr>
        <p:blipFill rotWithShape="1">
          <a:blip r:embed="rId3">
            <a:extLst>
              <a:ext uri="{28A0092B-C50C-407E-A947-70E740481C1C}">
                <a14:useLocalDpi xmlns:a14="http://schemas.microsoft.com/office/drawing/2010/main" val="0"/>
              </a:ext>
            </a:extLst>
          </a:blip>
          <a:srcRect l="64687" t="15141" r="16641" b="50020"/>
          <a:stretch/>
        </p:blipFill>
        <p:spPr>
          <a:xfrm>
            <a:off x="5724677" y="2409902"/>
            <a:ext cx="1664898" cy="1775510"/>
          </a:xfrm>
          <a:prstGeom prst="rect">
            <a:avLst/>
          </a:prstGeom>
        </p:spPr>
      </p:pic>
      <p:pic>
        <p:nvPicPr>
          <p:cNvPr id="9" name="Picture 8"/>
          <p:cNvPicPr>
            <a:picLocks noChangeAspect="1"/>
          </p:cNvPicPr>
          <p:nvPr/>
        </p:nvPicPr>
        <p:blipFill rotWithShape="1">
          <a:blip r:embed="rId4">
            <a:extLst>
              <a:ext uri="{BEBA8EAE-BF5A-486C-A8C5-ECC9F3942E4B}">
                <a14:imgProps xmlns:a14="http://schemas.microsoft.com/office/drawing/2010/main">
                  <a14:imgLayer r:embed="rId5">
                    <a14:imgEffect>
                      <a14:backgroundRemoval t="16821" b="50309" l="36372" r="53906"/>
                    </a14:imgEffect>
                  </a14:imgLayer>
                </a14:imgProps>
              </a:ext>
              <a:ext uri="{28A0092B-C50C-407E-A947-70E740481C1C}">
                <a14:useLocalDpi xmlns:a14="http://schemas.microsoft.com/office/drawing/2010/main" val="0"/>
              </a:ext>
            </a:extLst>
          </a:blip>
          <a:srcRect l="36150" t="15141" r="45759" b="48503"/>
          <a:stretch/>
        </p:blipFill>
        <p:spPr>
          <a:xfrm>
            <a:off x="1958781" y="2391118"/>
            <a:ext cx="1587261" cy="1794294"/>
          </a:xfrm>
          <a:prstGeom prst="rect">
            <a:avLst/>
          </a:prstGeom>
        </p:spPr>
      </p:pic>
      <p:pic>
        <p:nvPicPr>
          <p:cNvPr id="10" name="Picture 9"/>
          <p:cNvPicPr>
            <a:picLocks noChangeAspect="1"/>
          </p:cNvPicPr>
          <p:nvPr/>
        </p:nvPicPr>
        <p:blipFill rotWithShape="1">
          <a:blip r:embed="rId6">
            <a:extLst>
              <a:ext uri="{28A0092B-C50C-407E-A947-70E740481C1C}">
                <a14:useLocalDpi xmlns:a14="http://schemas.microsoft.com/office/drawing/2010/main" val="0"/>
              </a:ext>
            </a:extLst>
          </a:blip>
          <a:srcRect l="6884" t="16539" r="73551" b="44308"/>
          <a:stretch/>
        </p:blipFill>
        <p:spPr>
          <a:xfrm>
            <a:off x="3809618" y="2409902"/>
            <a:ext cx="1577315" cy="1775510"/>
          </a:xfrm>
          <a:prstGeom prst="rect">
            <a:avLst/>
          </a:prstGeom>
        </p:spPr>
      </p:pic>
    </p:spTree>
    <p:extLst>
      <p:ext uri="{BB962C8B-B14F-4D97-AF65-F5344CB8AC3E}">
        <p14:creationId xmlns:p14="http://schemas.microsoft.com/office/powerpoint/2010/main" val="2092748737"/>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IE" dirty="0" smtClean="0"/>
              <a:t>Merging the two codes – LDR and Button</a:t>
            </a:r>
            <a:endParaRPr lang="en-US" dirty="0"/>
          </a:p>
        </p:txBody>
      </p:sp>
      <p:sp>
        <p:nvSpPr>
          <p:cNvPr id="5" name="Content Placeholder 4"/>
          <p:cNvSpPr>
            <a:spLocks noGrp="1"/>
          </p:cNvSpPr>
          <p:nvPr>
            <p:ph idx="1"/>
          </p:nvPr>
        </p:nvSpPr>
        <p:spPr/>
        <p:txBody>
          <a:bodyPr/>
          <a:lstStyle/>
          <a:p>
            <a:r>
              <a:rPr lang="en-US" dirty="0"/>
              <a:t>Objective: </a:t>
            </a:r>
            <a:r>
              <a:rPr lang="en-US" dirty="0" smtClean="0">
                <a:solidFill>
                  <a:schemeClr val="tx2"/>
                </a:solidFill>
                <a:cs typeface="Neo Sans Intel Medium"/>
              </a:rPr>
              <a:t>Press a pushbutton to check if lights are on and off and print it </a:t>
            </a:r>
            <a:r>
              <a:rPr lang="en-US" dirty="0">
                <a:solidFill>
                  <a:schemeClr val="tx2"/>
                </a:solidFill>
                <a:cs typeface="Neo Sans Intel Medium"/>
              </a:rPr>
              <a:t>out on the Serial port</a:t>
            </a:r>
            <a:r>
              <a:rPr lang="en-US" dirty="0" smtClean="0">
                <a:solidFill>
                  <a:schemeClr val="tx2"/>
                </a:solidFill>
                <a:cs typeface="Neo Sans Intel Medium"/>
              </a:rPr>
              <a:t>.</a:t>
            </a:r>
            <a:endParaRPr lang="en-US" dirty="0">
              <a:solidFill>
                <a:schemeClr val="tx2"/>
              </a:solidFill>
              <a:cs typeface="Neo Sans Intel Medium"/>
            </a:endParaRPr>
          </a:p>
          <a:p>
            <a:pPr marL="342900" indent="-342900">
              <a:buFont typeface="Arial" panose="020B0604020202020204" pitchFamily="34" charset="0"/>
              <a:buChar char="•"/>
            </a:pPr>
            <a:r>
              <a:rPr lang="en-IE" dirty="0" smtClean="0"/>
              <a:t>LED is used to show when button is pressed</a:t>
            </a:r>
          </a:p>
          <a:p>
            <a:pPr marL="342900" indent="-342900">
              <a:buFont typeface="Arial" panose="020B0604020202020204" pitchFamily="34" charset="0"/>
              <a:buChar char="•"/>
            </a:pPr>
            <a:r>
              <a:rPr lang="en-IE" dirty="0" smtClean="0"/>
              <a:t>LDR code is added to pushbutton code as a function check_light</a:t>
            </a:r>
            <a:endParaRPr lang="en-US" dirty="0"/>
          </a:p>
        </p:txBody>
      </p:sp>
      <p:sp>
        <p:nvSpPr>
          <p:cNvPr id="6" name="Content Placeholder 4"/>
          <p:cNvSpPr txBox="1">
            <a:spLocks/>
          </p:cNvSpPr>
          <p:nvPr/>
        </p:nvSpPr>
        <p:spPr>
          <a:xfrm>
            <a:off x="640080" y="2967687"/>
            <a:ext cx="3931920" cy="3358051"/>
          </a:xfrm>
          <a:prstGeom prst="rect">
            <a:avLst/>
          </a:prstGeom>
        </p:spPr>
        <p:txBody>
          <a:bodyPr vert="horz" lIns="0" tIns="0" rIns="0" bIns="0" rtlCol="0">
            <a:noAutofit/>
          </a:bodyPr>
          <a:lstStyle>
            <a:lvl1pPr marL="0" indent="0" algn="l" defTabSz="457200" rtl="0" eaLnBrk="1" latinLnBrk="0" hangingPunct="1">
              <a:spcBef>
                <a:spcPts val="1200"/>
              </a:spcBef>
              <a:spcAft>
                <a:spcPts val="0"/>
              </a:spcAft>
              <a:buFont typeface="Arial"/>
              <a:buNone/>
              <a:defRPr sz="2000" b="0" kern="1200">
                <a:solidFill>
                  <a:srgbClr val="0071C5"/>
                </a:solidFill>
                <a:latin typeface="Intel Clear" panose="020B0604020203020204" pitchFamily="34" charset="0"/>
                <a:ea typeface="+mn-ea"/>
                <a:cs typeface="Neo Sans Intel"/>
              </a:defRPr>
            </a:lvl1pPr>
            <a:lvl2pPr marL="225425" indent="-225425" algn="l" defTabSz="457200" rtl="0" eaLnBrk="1" latinLnBrk="0" hangingPunct="1">
              <a:spcBef>
                <a:spcPts val="800"/>
              </a:spcBef>
              <a:buFont typeface="Arial" panose="020B0604020202020204" pitchFamily="34" charset="0"/>
              <a:buChar char="•"/>
              <a:defRPr sz="1800" kern="1200" baseline="0">
                <a:solidFill>
                  <a:schemeClr val="tx2"/>
                </a:solidFill>
                <a:latin typeface="Intel Clear" panose="020B0604020203020204" pitchFamily="34" charset="0"/>
                <a:ea typeface="+mn-ea"/>
                <a:cs typeface="Neo Sans Intel Medium"/>
              </a:defRPr>
            </a:lvl2pPr>
            <a:lvl3pPr marL="571500" indent="-228600" algn="l" defTabSz="457200" rtl="0" eaLnBrk="1" latinLnBrk="0" hangingPunct="1">
              <a:spcBef>
                <a:spcPts val="0"/>
              </a:spcBef>
              <a:buFont typeface="Arial" panose="020B0604020202020204" pitchFamily="34" charset="0"/>
              <a:buChar char="•"/>
              <a:defRPr sz="1600" kern="1200">
                <a:solidFill>
                  <a:schemeClr val="tx2"/>
                </a:solidFill>
                <a:latin typeface="Intel Clear" panose="020B0604020203020204" pitchFamily="34" charset="0"/>
                <a:ea typeface="+mn-ea"/>
                <a:cs typeface="Neo Sans Intel"/>
              </a:defRPr>
            </a:lvl3pPr>
            <a:lvl4pPr marL="914400" indent="-231775" algn="l" defTabSz="457200" rtl="0" eaLnBrk="1" latinLnBrk="0" hangingPunct="1">
              <a:spcBef>
                <a:spcPts val="0"/>
              </a:spcBef>
              <a:buFont typeface="Arial" panose="020B0604020202020204" pitchFamily="34" charset="0"/>
              <a:buChar char="•"/>
              <a:defRPr sz="1400" kern="1200" baseline="0">
                <a:solidFill>
                  <a:schemeClr val="tx2"/>
                </a:solidFill>
                <a:latin typeface="Intel Clear" panose="020B0604020203020204" pitchFamily="34" charset="0"/>
                <a:ea typeface="+mn-ea"/>
                <a:cs typeface="Neo Sans Intel"/>
              </a:defRPr>
            </a:lvl4pPr>
            <a:lvl5pPr marL="1255713" indent="-230188" algn="l" defTabSz="457200" rtl="0" eaLnBrk="1" latinLnBrk="0" hangingPunct="1">
              <a:spcBef>
                <a:spcPts val="0"/>
              </a:spcBef>
              <a:buFont typeface="Arial" panose="020B0604020202020204" pitchFamily="34" charset="0"/>
              <a:buChar char="•"/>
              <a:defRPr sz="1400" kern="1200">
                <a:solidFill>
                  <a:schemeClr val="tx2"/>
                </a:solidFill>
                <a:latin typeface="Intel Clear" panose="020B0604020203020204" pitchFamily="34" charset="0"/>
                <a:ea typeface="+mn-ea"/>
                <a:cs typeface="Neo Sans Inte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smtClean="0"/>
              <a:t>Software Elements</a:t>
            </a:r>
          </a:p>
          <a:p>
            <a:pPr marL="342900" indent="-342900">
              <a:buFont typeface="Arial" panose="020B0604020202020204" pitchFamily="34" charset="0"/>
              <a:buChar char="•"/>
            </a:pPr>
            <a:r>
              <a:rPr lang="en-US" sz="1800" dirty="0" smtClean="0">
                <a:solidFill>
                  <a:schemeClr val="tx2"/>
                </a:solidFill>
                <a:cs typeface="Neo Sans Intel Medium"/>
              </a:rPr>
              <a:t>Pushbutton code</a:t>
            </a:r>
          </a:p>
          <a:p>
            <a:pPr marL="342900" indent="-342900">
              <a:buFont typeface="Arial" panose="020B0604020202020204" pitchFamily="34" charset="0"/>
              <a:buChar char="•"/>
            </a:pPr>
            <a:r>
              <a:rPr lang="en-IE" sz="1800" dirty="0" smtClean="0">
                <a:solidFill>
                  <a:schemeClr val="tx2"/>
                </a:solidFill>
                <a:cs typeface="Neo Sans Intel Medium"/>
              </a:rPr>
              <a:t>LDR code</a:t>
            </a:r>
          </a:p>
          <a:p>
            <a:pPr marL="342900" indent="-342900">
              <a:buFont typeface="Arial" panose="020B0604020202020204" pitchFamily="34" charset="0"/>
              <a:buChar char="•"/>
            </a:pPr>
            <a:r>
              <a:rPr lang="en-IE" sz="1800" dirty="0" smtClean="0">
                <a:solidFill>
                  <a:schemeClr val="tx2"/>
                </a:solidFill>
                <a:cs typeface="Neo Sans Intel Medium"/>
              </a:rPr>
              <a:t>Functions</a:t>
            </a:r>
            <a:endParaRPr lang="en-US" sz="1800" dirty="0">
              <a:solidFill>
                <a:schemeClr val="tx2"/>
              </a:solidFill>
              <a:cs typeface="Neo Sans Intel Medium"/>
            </a:endParaRPr>
          </a:p>
          <a:p>
            <a:endParaRPr lang="en-US" dirty="0"/>
          </a:p>
        </p:txBody>
      </p:sp>
      <p:sp>
        <p:nvSpPr>
          <p:cNvPr id="7" name="Content Placeholder 5"/>
          <p:cNvSpPr txBox="1">
            <a:spLocks/>
          </p:cNvSpPr>
          <p:nvPr/>
        </p:nvSpPr>
        <p:spPr>
          <a:xfrm>
            <a:off x="4754880" y="2955590"/>
            <a:ext cx="3931920" cy="3205652"/>
          </a:xfrm>
          <a:prstGeom prst="rect">
            <a:avLst/>
          </a:prstGeom>
        </p:spPr>
        <p:txBody>
          <a:bodyPr/>
          <a:lstStyle>
            <a:lvl1pPr marL="0" indent="0" algn="l" defTabSz="457200" rtl="0" eaLnBrk="1" latinLnBrk="0" hangingPunct="1">
              <a:spcBef>
                <a:spcPts val="1200"/>
              </a:spcBef>
              <a:spcAft>
                <a:spcPts val="0"/>
              </a:spcAft>
              <a:buFont typeface="Arial"/>
              <a:buNone/>
              <a:defRPr sz="2000" b="0" kern="1200">
                <a:solidFill>
                  <a:srgbClr val="0071C5"/>
                </a:solidFill>
                <a:latin typeface="Intel Clear" panose="020B0604020203020204" pitchFamily="34" charset="0"/>
                <a:ea typeface="+mn-ea"/>
                <a:cs typeface="Neo Sans Intel"/>
              </a:defRPr>
            </a:lvl1pPr>
            <a:lvl2pPr marL="225425" indent="-225425" algn="l" defTabSz="457200" rtl="0" eaLnBrk="1" latinLnBrk="0" hangingPunct="1">
              <a:spcBef>
                <a:spcPts val="800"/>
              </a:spcBef>
              <a:buFont typeface="Arial" panose="020B0604020202020204" pitchFamily="34" charset="0"/>
              <a:buChar char="•"/>
              <a:defRPr sz="1800" kern="1200" baseline="0">
                <a:solidFill>
                  <a:schemeClr val="tx2"/>
                </a:solidFill>
                <a:latin typeface="Intel Clear" panose="020B0604020203020204" pitchFamily="34" charset="0"/>
                <a:ea typeface="+mn-ea"/>
                <a:cs typeface="Neo Sans Intel Medium"/>
              </a:defRPr>
            </a:lvl2pPr>
            <a:lvl3pPr marL="571500" indent="-228600" algn="l" defTabSz="457200" rtl="0" eaLnBrk="1" latinLnBrk="0" hangingPunct="1">
              <a:spcBef>
                <a:spcPts val="0"/>
              </a:spcBef>
              <a:buFont typeface="Arial" panose="020B0604020202020204" pitchFamily="34" charset="0"/>
              <a:buChar char="•"/>
              <a:defRPr sz="1600" kern="1200">
                <a:solidFill>
                  <a:schemeClr val="tx2"/>
                </a:solidFill>
                <a:latin typeface="Intel Clear" panose="020B0604020203020204" pitchFamily="34" charset="0"/>
                <a:ea typeface="+mn-ea"/>
                <a:cs typeface="Neo Sans Intel"/>
              </a:defRPr>
            </a:lvl3pPr>
            <a:lvl4pPr marL="914400" indent="-231775" algn="l" defTabSz="457200" rtl="0" eaLnBrk="1" latinLnBrk="0" hangingPunct="1">
              <a:spcBef>
                <a:spcPts val="0"/>
              </a:spcBef>
              <a:buFont typeface="Arial" panose="020B0604020202020204" pitchFamily="34" charset="0"/>
              <a:buChar char="•"/>
              <a:defRPr sz="1400" kern="1200" baseline="0">
                <a:solidFill>
                  <a:schemeClr val="tx2"/>
                </a:solidFill>
                <a:latin typeface="Intel Clear" panose="020B0604020203020204" pitchFamily="34" charset="0"/>
                <a:ea typeface="+mn-ea"/>
                <a:cs typeface="Neo Sans Intel"/>
              </a:defRPr>
            </a:lvl4pPr>
            <a:lvl5pPr marL="1255713" indent="-230188" algn="l" defTabSz="457200" rtl="0" eaLnBrk="1" latinLnBrk="0" hangingPunct="1">
              <a:spcBef>
                <a:spcPts val="0"/>
              </a:spcBef>
              <a:buFont typeface="Arial" panose="020B0604020202020204" pitchFamily="34" charset="0"/>
              <a:buChar char="•"/>
              <a:defRPr sz="1400" kern="1200">
                <a:solidFill>
                  <a:schemeClr val="tx2"/>
                </a:solidFill>
                <a:latin typeface="Intel Clear" panose="020B0604020203020204" pitchFamily="34" charset="0"/>
                <a:ea typeface="+mn-ea"/>
                <a:cs typeface="Neo Sans Inte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smtClean="0"/>
              <a:t>Components</a:t>
            </a:r>
          </a:p>
          <a:p>
            <a:pPr marL="342900" indent="-342900">
              <a:buFont typeface="Arial" panose="020B0604020202020204" pitchFamily="34" charset="0"/>
              <a:buChar char="•"/>
            </a:pPr>
            <a:r>
              <a:rPr lang="en-US" sz="1800" dirty="0" smtClean="0">
                <a:solidFill>
                  <a:schemeClr val="tx2"/>
                </a:solidFill>
                <a:cs typeface="Neo Sans Intel Medium"/>
              </a:rPr>
              <a:t>Intel Galileo Board </a:t>
            </a:r>
          </a:p>
          <a:p>
            <a:pPr marL="342900" indent="-342900">
              <a:buFont typeface="Arial" panose="020B0604020202020204" pitchFamily="34" charset="0"/>
              <a:buChar char="•"/>
            </a:pPr>
            <a:r>
              <a:rPr lang="en-US" sz="1800" dirty="0" smtClean="0">
                <a:solidFill>
                  <a:schemeClr val="tx2"/>
                </a:solidFill>
                <a:cs typeface="Neo Sans Intel Medium"/>
              </a:rPr>
              <a:t>Breadboard w/ pushbutton setup</a:t>
            </a:r>
          </a:p>
          <a:p>
            <a:pPr marL="342900" indent="-342900">
              <a:buFont typeface="Arial" panose="020B0604020202020204" pitchFamily="34" charset="0"/>
              <a:buChar char="•"/>
            </a:pPr>
            <a:r>
              <a:rPr lang="en-US" sz="1800" dirty="0" smtClean="0">
                <a:solidFill>
                  <a:schemeClr val="tx2"/>
                </a:solidFill>
                <a:cs typeface="Neo Sans Intel Medium"/>
              </a:rPr>
              <a:t>Jumper Wires</a:t>
            </a:r>
          </a:p>
          <a:p>
            <a:pPr marL="342900" indent="-342900">
              <a:buFont typeface="Arial" panose="020B0604020202020204" pitchFamily="34" charset="0"/>
              <a:buChar char="•"/>
            </a:pPr>
            <a:r>
              <a:rPr lang="en-US" sz="1800" dirty="0" smtClean="0">
                <a:solidFill>
                  <a:schemeClr val="tx2"/>
                </a:solidFill>
                <a:cs typeface="Neo Sans Intel Medium"/>
              </a:rPr>
              <a:t>220 Ohm Resistor </a:t>
            </a:r>
          </a:p>
          <a:p>
            <a:pPr marL="342900" indent="-342900">
              <a:buFont typeface="Arial" panose="020B0604020202020204" pitchFamily="34" charset="0"/>
              <a:buChar char="•"/>
            </a:pPr>
            <a:r>
              <a:rPr lang="en-US" sz="1800" dirty="0" smtClean="0">
                <a:solidFill>
                  <a:schemeClr val="tx2"/>
                </a:solidFill>
                <a:cs typeface="Neo Sans Intel Medium"/>
              </a:rPr>
              <a:t>LDR </a:t>
            </a:r>
          </a:p>
          <a:p>
            <a:endParaRPr lang="en-US" dirty="0"/>
          </a:p>
        </p:txBody>
      </p:sp>
    </p:spTree>
    <p:extLst>
      <p:ext uri="{BB962C8B-B14F-4D97-AF65-F5344CB8AC3E}">
        <p14:creationId xmlns:p14="http://schemas.microsoft.com/office/powerpoint/2010/main" val="155991826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screen">
            <a:extLst>
              <a:ext uri="{28A0092B-C50C-407E-A947-70E740481C1C}">
                <a14:useLocalDpi xmlns:a14="http://schemas.microsoft.com/office/drawing/2010/main" val="0"/>
              </a:ext>
            </a:extLst>
          </a:blip>
          <a:stretch>
            <a:fillRect/>
          </a:stretch>
        </p:blipFill>
        <p:spPr>
          <a:xfrm>
            <a:off x="968163" y="1298774"/>
            <a:ext cx="7123413" cy="4420527"/>
          </a:xfrm>
        </p:spPr>
      </p:pic>
      <p:sp>
        <p:nvSpPr>
          <p:cNvPr id="5" name="Title 2"/>
          <p:cNvSpPr>
            <a:spLocks noGrp="1"/>
          </p:cNvSpPr>
          <p:nvPr>
            <p:ph type="title"/>
          </p:nvPr>
        </p:nvSpPr>
        <p:spPr>
          <a:xfrm>
            <a:off x="457200" y="231620"/>
            <a:ext cx="8229600" cy="640080"/>
          </a:xfrm>
        </p:spPr>
        <p:txBody>
          <a:bodyPr/>
          <a:lstStyle/>
          <a:p>
            <a:pPr algn="ctr"/>
            <a:r>
              <a:rPr lang="en-IE" dirty="0" smtClean="0"/>
              <a:t>Merging the two codes – LDR and Button</a:t>
            </a:r>
            <a:endParaRPr lang="en-US" dirty="0"/>
          </a:p>
        </p:txBody>
      </p:sp>
    </p:spTree>
    <p:extLst>
      <p:ext uri="{BB962C8B-B14F-4D97-AF65-F5344CB8AC3E}">
        <p14:creationId xmlns:p14="http://schemas.microsoft.com/office/powerpoint/2010/main" val="289713222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IE" dirty="0" smtClean="0"/>
              <a:t>Merging the two codes – LDR and Button</a:t>
            </a:r>
            <a:endParaRPr lang="en-US" dirty="0"/>
          </a:p>
        </p:txBody>
      </p:sp>
      <p:sp>
        <p:nvSpPr>
          <p:cNvPr id="9" name="Rectangle 8"/>
          <p:cNvSpPr/>
          <p:nvPr/>
        </p:nvSpPr>
        <p:spPr>
          <a:xfrm>
            <a:off x="671741" y="975217"/>
            <a:ext cx="8015059" cy="5216813"/>
          </a:xfrm>
          <a:prstGeom prst="rect">
            <a:avLst/>
          </a:prstGeom>
        </p:spPr>
        <p:txBody>
          <a:bodyPr wrap="square">
            <a:spAutoFit/>
          </a:bodyPr>
          <a:lstStyle/>
          <a:p>
            <a:r>
              <a:rPr lang="en-US" sz="900" dirty="0">
                <a:latin typeface="Consolas" panose="020B0609020204030204" pitchFamily="49" charset="0"/>
                <a:cs typeface="Consolas" panose="020B0609020204030204" pitchFamily="49" charset="0"/>
              </a:rPr>
              <a:t>#define </a:t>
            </a:r>
            <a:r>
              <a:rPr lang="en-US" sz="900" dirty="0" smtClean="0">
                <a:latin typeface="Consolas" panose="020B0609020204030204" pitchFamily="49" charset="0"/>
                <a:cs typeface="Consolas" panose="020B0609020204030204" pitchFamily="49" charset="0"/>
              </a:rPr>
              <a:t>LDR </a:t>
            </a:r>
            <a:r>
              <a:rPr lang="en-US" sz="900" dirty="0" smtClean="0">
                <a:latin typeface="Consolas" panose="020B0609020204030204" pitchFamily="49" charset="0"/>
                <a:cs typeface="Consolas" panose="020B0609020204030204" pitchFamily="49" charset="0"/>
              </a:rPr>
              <a:t>0</a:t>
            </a:r>
          </a:p>
          <a:p>
            <a:endParaRPr lang="en-US" sz="900" dirty="0">
              <a:latin typeface="Consolas" panose="020B0609020204030204" pitchFamily="49" charset="0"/>
              <a:cs typeface="Consolas" panose="020B0609020204030204" pitchFamily="49" charset="0"/>
            </a:endParaRPr>
          </a:p>
          <a:p>
            <a:r>
              <a:rPr lang="en-US" sz="900" dirty="0" smtClean="0">
                <a:solidFill>
                  <a:srgbClr val="CC6600"/>
                </a:solidFill>
                <a:latin typeface="Consolas" panose="020B0609020204030204" pitchFamily="49" charset="0"/>
                <a:cs typeface="Consolas" panose="020B0609020204030204" pitchFamily="49" charset="0"/>
              </a:rPr>
              <a:t>const</a:t>
            </a:r>
            <a:r>
              <a:rPr lang="en-US" sz="900" dirty="0" smtClean="0">
                <a:solidFill>
                  <a:srgbClr val="000000"/>
                </a:solidFill>
                <a:latin typeface="Consolas" panose="020B0609020204030204" pitchFamily="49" charset="0"/>
                <a:cs typeface="Consolas" panose="020B0609020204030204" pitchFamily="49" charset="0"/>
              </a:rPr>
              <a:t> </a:t>
            </a:r>
            <a:r>
              <a:rPr lang="en-US" sz="900" dirty="0">
                <a:solidFill>
                  <a:srgbClr val="CC6600"/>
                </a:solidFill>
                <a:latin typeface="Consolas" panose="020B0609020204030204" pitchFamily="49" charset="0"/>
                <a:cs typeface="Consolas" panose="020B0609020204030204" pitchFamily="49" charset="0"/>
              </a:rPr>
              <a:t>int</a:t>
            </a:r>
            <a:r>
              <a:rPr lang="en-US" sz="900" dirty="0">
                <a:solidFill>
                  <a:srgbClr val="000000"/>
                </a:solidFill>
                <a:latin typeface="Consolas" panose="020B0609020204030204" pitchFamily="49" charset="0"/>
                <a:cs typeface="Consolas" panose="020B0609020204030204" pitchFamily="49" charset="0"/>
              </a:rPr>
              <a:t> button = 3</a:t>
            </a:r>
            <a:r>
              <a:rPr lang="en-US" sz="900" dirty="0" smtClean="0">
                <a:solidFill>
                  <a:srgbClr val="000000"/>
                </a:solidFill>
                <a:latin typeface="Consolas" panose="020B0609020204030204" pitchFamily="49" charset="0"/>
                <a:cs typeface="Consolas" panose="020B0609020204030204" pitchFamily="49" charset="0"/>
              </a:rPr>
              <a:t>;			</a:t>
            </a:r>
            <a:r>
              <a:rPr lang="en-US" sz="900" dirty="0" smtClean="0">
                <a:solidFill>
                  <a:srgbClr val="7E7E7E"/>
                </a:solidFill>
                <a:latin typeface="Consolas" panose="020B0609020204030204" pitchFamily="49" charset="0"/>
                <a:cs typeface="Consolas" panose="020B0609020204030204" pitchFamily="49" charset="0"/>
              </a:rPr>
              <a:t>// </a:t>
            </a:r>
            <a:r>
              <a:rPr lang="en-US" sz="900" dirty="0">
                <a:solidFill>
                  <a:srgbClr val="7E7E7E"/>
                </a:solidFill>
                <a:latin typeface="Consolas" panose="020B0609020204030204" pitchFamily="49" charset="0"/>
                <a:cs typeface="Consolas" panose="020B0609020204030204" pitchFamily="49" charset="0"/>
              </a:rPr>
              <a:t>the number of the pushbutton pin</a:t>
            </a:r>
            <a:endParaRPr lang="en-US" sz="900" dirty="0">
              <a:solidFill>
                <a:srgbClr val="000000"/>
              </a:solidFill>
              <a:latin typeface="Consolas" panose="020B0609020204030204" pitchFamily="49" charset="0"/>
              <a:cs typeface="Consolas" panose="020B0609020204030204" pitchFamily="49" charset="0"/>
            </a:endParaRPr>
          </a:p>
          <a:p>
            <a:r>
              <a:rPr lang="en-US" sz="900" dirty="0">
                <a:solidFill>
                  <a:srgbClr val="CC6600"/>
                </a:solidFill>
                <a:latin typeface="Consolas" panose="020B0609020204030204" pitchFamily="49" charset="0"/>
                <a:cs typeface="Consolas" panose="020B0609020204030204" pitchFamily="49" charset="0"/>
              </a:rPr>
              <a:t>const</a:t>
            </a:r>
            <a:r>
              <a:rPr lang="en-US" sz="900" dirty="0">
                <a:solidFill>
                  <a:srgbClr val="000000"/>
                </a:solidFill>
                <a:latin typeface="Consolas" panose="020B0609020204030204" pitchFamily="49" charset="0"/>
                <a:cs typeface="Consolas" panose="020B0609020204030204" pitchFamily="49" charset="0"/>
              </a:rPr>
              <a:t> </a:t>
            </a:r>
            <a:r>
              <a:rPr lang="en-US" sz="900" dirty="0">
                <a:solidFill>
                  <a:srgbClr val="CC6600"/>
                </a:solidFill>
                <a:latin typeface="Consolas" panose="020B0609020204030204" pitchFamily="49" charset="0"/>
                <a:cs typeface="Consolas" panose="020B0609020204030204" pitchFamily="49" charset="0"/>
              </a:rPr>
              <a:t>int</a:t>
            </a:r>
            <a:r>
              <a:rPr lang="en-US" sz="900" dirty="0">
                <a:solidFill>
                  <a:srgbClr val="000000"/>
                </a:solidFill>
                <a:latin typeface="Consolas" panose="020B0609020204030204" pitchFamily="49" charset="0"/>
                <a:cs typeface="Consolas" panose="020B0609020204030204" pitchFamily="49" charset="0"/>
              </a:rPr>
              <a:t> led =  2</a:t>
            </a:r>
            <a:r>
              <a:rPr lang="en-US" sz="900" dirty="0" smtClean="0">
                <a:solidFill>
                  <a:srgbClr val="000000"/>
                </a:solidFill>
                <a:latin typeface="Consolas" panose="020B0609020204030204" pitchFamily="49" charset="0"/>
                <a:cs typeface="Consolas" panose="020B0609020204030204" pitchFamily="49" charset="0"/>
              </a:rPr>
              <a:t>;			</a:t>
            </a:r>
            <a:r>
              <a:rPr lang="en-US" sz="900" dirty="0" smtClean="0">
                <a:solidFill>
                  <a:srgbClr val="7E7E7E"/>
                </a:solidFill>
                <a:latin typeface="Consolas" panose="020B0609020204030204" pitchFamily="49" charset="0"/>
                <a:cs typeface="Consolas" panose="020B0609020204030204" pitchFamily="49" charset="0"/>
              </a:rPr>
              <a:t>// </a:t>
            </a:r>
            <a:r>
              <a:rPr lang="en-US" sz="900" dirty="0">
                <a:solidFill>
                  <a:srgbClr val="7E7E7E"/>
                </a:solidFill>
                <a:latin typeface="Consolas" panose="020B0609020204030204" pitchFamily="49" charset="0"/>
                <a:cs typeface="Consolas" panose="020B0609020204030204" pitchFamily="49" charset="0"/>
              </a:rPr>
              <a:t>the number of the LED pin</a:t>
            </a:r>
            <a:endParaRPr lang="en-US" sz="900" dirty="0">
              <a:solidFill>
                <a:srgbClr val="000000"/>
              </a:solidFill>
              <a:latin typeface="Consolas" panose="020B0609020204030204" pitchFamily="49" charset="0"/>
              <a:cs typeface="Consolas" panose="020B0609020204030204" pitchFamily="49" charset="0"/>
            </a:endParaRPr>
          </a:p>
          <a:p>
            <a:endParaRPr lang="en-US" sz="900" dirty="0">
              <a:solidFill>
                <a:srgbClr val="000000"/>
              </a:solidFill>
              <a:latin typeface="Consolas" panose="020B0609020204030204" pitchFamily="49" charset="0"/>
              <a:cs typeface="Consolas" panose="020B0609020204030204" pitchFamily="49" charset="0"/>
            </a:endParaRPr>
          </a:p>
          <a:p>
            <a:r>
              <a:rPr lang="en-IE" sz="900" dirty="0" smtClean="0">
                <a:solidFill>
                  <a:srgbClr val="CC6600"/>
                </a:solidFill>
                <a:latin typeface="Consolas" panose="020B0609020204030204" pitchFamily="49" charset="0"/>
                <a:cs typeface="Consolas" panose="020B0609020204030204" pitchFamily="49" charset="0"/>
              </a:rPr>
              <a:t>int </a:t>
            </a:r>
            <a:r>
              <a:rPr lang="en-IE" sz="900" dirty="0" smtClean="0">
                <a:latin typeface="Consolas" panose="020B0609020204030204" pitchFamily="49" charset="0"/>
                <a:cs typeface="Consolas" panose="020B0609020204030204" pitchFamily="49" charset="0"/>
              </a:rPr>
              <a:t>light_value</a:t>
            </a:r>
            <a:r>
              <a:rPr lang="en-IE" sz="900" dirty="0" smtClean="0">
                <a:latin typeface="Consolas" panose="020B0609020204030204" pitchFamily="49" charset="0"/>
                <a:cs typeface="Consolas" panose="020B0609020204030204" pitchFamily="49" charset="0"/>
              </a:rPr>
              <a:t>;			</a:t>
            </a:r>
            <a:r>
              <a:rPr lang="en-IE" sz="900" dirty="0" smtClean="0">
                <a:solidFill>
                  <a:srgbClr val="8A8A8A"/>
                </a:solidFill>
                <a:latin typeface="Consolas" panose="020B0609020204030204" pitchFamily="49" charset="0"/>
                <a:cs typeface="Consolas" panose="020B0609020204030204" pitchFamily="49" charset="0"/>
              </a:rPr>
              <a:t>// </a:t>
            </a:r>
            <a:r>
              <a:rPr lang="en-IE" sz="900" dirty="0">
                <a:solidFill>
                  <a:srgbClr val="8A8A8A"/>
                </a:solidFill>
                <a:latin typeface="Consolas" panose="020B0609020204030204" pitchFamily="49" charset="0"/>
                <a:cs typeface="Consolas" panose="020B0609020204030204" pitchFamily="49" charset="0"/>
              </a:rPr>
              <a:t>variable for reading </a:t>
            </a:r>
            <a:r>
              <a:rPr lang="en-IE" sz="900" dirty="0" smtClean="0">
                <a:solidFill>
                  <a:srgbClr val="8A8A8A"/>
                </a:solidFill>
                <a:latin typeface="Consolas" panose="020B0609020204030204" pitchFamily="49" charset="0"/>
                <a:cs typeface="Consolas" panose="020B0609020204030204" pitchFamily="49" charset="0"/>
              </a:rPr>
              <a:t>LDR</a:t>
            </a:r>
            <a:endParaRPr lang="en-US" sz="900" dirty="0" smtClean="0">
              <a:latin typeface="Consolas" panose="020B0609020204030204" pitchFamily="49" charset="0"/>
              <a:cs typeface="Consolas" panose="020B0609020204030204" pitchFamily="49" charset="0"/>
            </a:endParaRPr>
          </a:p>
          <a:p>
            <a:r>
              <a:rPr lang="en-US" sz="900" dirty="0" smtClean="0">
                <a:solidFill>
                  <a:srgbClr val="CC6600"/>
                </a:solidFill>
                <a:latin typeface="Consolas" panose="020B0609020204030204" pitchFamily="49" charset="0"/>
                <a:cs typeface="Consolas" panose="020B0609020204030204" pitchFamily="49" charset="0"/>
              </a:rPr>
              <a:t>int</a:t>
            </a:r>
            <a:r>
              <a:rPr lang="en-US" sz="900" dirty="0" smtClean="0">
                <a:solidFill>
                  <a:srgbClr val="000000"/>
                </a:solidFill>
                <a:latin typeface="Consolas" panose="020B0609020204030204" pitchFamily="49" charset="0"/>
                <a:cs typeface="Consolas" panose="020B0609020204030204" pitchFamily="49" charset="0"/>
              </a:rPr>
              <a:t> </a:t>
            </a:r>
            <a:r>
              <a:rPr lang="en-US" sz="900" dirty="0">
                <a:solidFill>
                  <a:srgbClr val="000000"/>
                </a:solidFill>
                <a:latin typeface="Consolas" panose="020B0609020204030204" pitchFamily="49" charset="0"/>
                <a:cs typeface="Consolas" panose="020B0609020204030204" pitchFamily="49" charset="0"/>
              </a:rPr>
              <a:t>buttonState = 0;    </a:t>
            </a:r>
            <a:r>
              <a:rPr lang="en-US" sz="900" dirty="0" smtClean="0">
                <a:solidFill>
                  <a:srgbClr val="000000"/>
                </a:solidFill>
                <a:latin typeface="Consolas" panose="020B0609020204030204" pitchFamily="49" charset="0"/>
                <a:cs typeface="Consolas" panose="020B0609020204030204" pitchFamily="49" charset="0"/>
              </a:rPr>
              <a:t>    		</a:t>
            </a:r>
            <a:r>
              <a:rPr lang="en-US" sz="900" dirty="0" smtClean="0">
                <a:solidFill>
                  <a:srgbClr val="7E7E7E"/>
                </a:solidFill>
                <a:latin typeface="Consolas" panose="020B0609020204030204" pitchFamily="49" charset="0"/>
                <a:cs typeface="Consolas" panose="020B0609020204030204" pitchFamily="49" charset="0"/>
              </a:rPr>
              <a:t>// </a:t>
            </a:r>
            <a:r>
              <a:rPr lang="en-US" sz="900" dirty="0">
                <a:solidFill>
                  <a:srgbClr val="7E7E7E"/>
                </a:solidFill>
                <a:latin typeface="Consolas" panose="020B0609020204030204" pitchFamily="49" charset="0"/>
                <a:cs typeface="Consolas" panose="020B0609020204030204" pitchFamily="49" charset="0"/>
              </a:rPr>
              <a:t>variable for reading the pushbutton status</a:t>
            </a:r>
            <a:endParaRPr lang="en-US" sz="900" dirty="0">
              <a:solidFill>
                <a:srgbClr val="000000"/>
              </a:solidFill>
              <a:latin typeface="Consolas" panose="020B0609020204030204" pitchFamily="49" charset="0"/>
              <a:cs typeface="Consolas" panose="020B0609020204030204" pitchFamily="49" charset="0"/>
            </a:endParaRPr>
          </a:p>
          <a:p>
            <a:endParaRPr lang="en-US" sz="900" dirty="0">
              <a:solidFill>
                <a:srgbClr val="000000"/>
              </a:solidFill>
              <a:latin typeface="Consolas" panose="020B0609020204030204" pitchFamily="49" charset="0"/>
              <a:cs typeface="Consolas" panose="020B0609020204030204" pitchFamily="49" charset="0"/>
            </a:endParaRPr>
          </a:p>
          <a:p>
            <a:r>
              <a:rPr lang="en-US" sz="900" dirty="0">
                <a:solidFill>
                  <a:srgbClr val="CC6600"/>
                </a:solidFill>
                <a:latin typeface="Consolas" panose="020B0609020204030204" pitchFamily="49" charset="0"/>
                <a:cs typeface="Consolas" panose="020B0609020204030204" pitchFamily="49" charset="0"/>
              </a:rPr>
              <a:t>void</a:t>
            </a:r>
            <a:r>
              <a:rPr lang="en-US" sz="900" dirty="0">
                <a:solidFill>
                  <a:srgbClr val="000000"/>
                </a:solidFill>
                <a:latin typeface="Consolas" panose="020B0609020204030204" pitchFamily="49" charset="0"/>
                <a:cs typeface="Consolas" panose="020B0609020204030204" pitchFamily="49" charset="0"/>
              </a:rPr>
              <a:t> </a:t>
            </a:r>
            <a:r>
              <a:rPr lang="en-US" sz="900" b="1" dirty="0">
                <a:solidFill>
                  <a:srgbClr val="CC6600"/>
                </a:solidFill>
                <a:latin typeface="Consolas" panose="020B0609020204030204" pitchFamily="49" charset="0"/>
                <a:cs typeface="Consolas" panose="020B0609020204030204" pitchFamily="49" charset="0"/>
              </a:rPr>
              <a:t>setup</a:t>
            </a:r>
            <a:r>
              <a:rPr lang="en-US" sz="900" dirty="0">
                <a:solidFill>
                  <a:srgbClr val="000000"/>
                </a:solidFill>
                <a:latin typeface="Consolas" panose="020B0609020204030204" pitchFamily="49" charset="0"/>
                <a:cs typeface="Consolas" panose="020B0609020204030204" pitchFamily="49" charset="0"/>
              </a:rPr>
              <a:t>() </a:t>
            </a:r>
            <a:r>
              <a:rPr lang="en-US" sz="900" dirty="0" smtClean="0">
                <a:solidFill>
                  <a:srgbClr val="000000"/>
                </a:solidFill>
                <a:latin typeface="Consolas" panose="020B0609020204030204" pitchFamily="49" charset="0"/>
                <a:cs typeface="Consolas" panose="020B0609020204030204" pitchFamily="49" charset="0"/>
              </a:rPr>
              <a:t>{</a:t>
            </a:r>
            <a:endParaRPr lang="en-US" sz="900" dirty="0">
              <a:solidFill>
                <a:srgbClr val="000000"/>
              </a:solidFill>
              <a:latin typeface="Consolas" panose="020B0609020204030204" pitchFamily="49" charset="0"/>
              <a:cs typeface="Consolas" panose="020B0609020204030204" pitchFamily="49" charset="0"/>
            </a:endParaRPr>
          </a:p>
          <a:p>
            <a:r>
              <a:rPr lang="en-US" sz="900" dirty="0">
                <a:solidFill>
                  <a:srgbClr val="000000"/>
                </a:solidFill>
                <a:latin typeface="Consolas" panose="020B0609020204030204" pitchFamily="49" charset="0"/>
                <a:cs typeface="Consolas" panose="020B0609020204030204" pitchFamily="49" charset="0"/>
              </a:rPr>
              <a:t>  </a:t>
            </a:r>
            <a:r>
              <a:rPr lang="en-US" sz="900" dirty="0">
                <a:solidFill>
                  <a:srgbClr val="CC6600"/>
                </a:solidFill>
                <a:latin typeface="Consolas" panose="020B0609020204030204" pitchFamily="49" charset="0"/>
                <a:cs typeface="Consolas" panose="020B0609020204030204" pitchFamily="49" charset="0"/>
              </a:rPr>
              <a:t>pinMode</a:t>
            </a:r>
            <a:r>
              <a:rPr lang="en-US" sz="900" dirty="0">
                <a:solidFill>
                  <a:srgbClr val="000000"/>
                </a:solidFill>
                <a:latin typeface="Consolas" panose="020B0609020204030204" pitchFamily="49" charset="0"/>
                <a:cs typeface="Consolas" panose="020B0609020204030204" pitchFamily="49" charset="0"/>
              </a:rPr>
              <a:t>(led, </a:t>
            </a:r>
            <a:r>
              <a:rPr lang="en-US" sz="900" dirty="0">
                <a:solidFill>
                  <a:srgbClr val="006699"/>
                </a:solidFill>
                <a:latin typeface="Consolas" panose="020B0609020204030204" pitchFamily="49" charset="0"/>
                <a:cs typeface="Consolas" panose="020B0609020204030204" pitchFamily="49" charset="0"/>
              </a:rPr>
              <a:t>OUTPUT</a:t>
            </a:r>
            <a:r>
              <a:rPr lang="en-US" sz="900" dirty="0" smtClean="0">
                <a:solidFill>
                  <a:srgbClr val="000000"/>
                </a:solidFill>
                <a:latin typeface="Consolas" panose="020B0609020204030204" pitchFamily="49" charset="0"/>
                <a:cs typeface="Consolas" panose="020B0609020204030204" pitchFamily="49" charset="0"/>
              </a:rPr>
              <a:t>);		</a:t>
            </a:r>
            <a:r>
              <a:rPr lang="en-US" sz="900" dirty="0" smtClean="0">
                <a:solidFill>
                  <a:srgbClr val="7E7E7E"/>
                </a:solidFill>
                <a:latin typeface="Consolas" panose="020B0609020204030204" pitchFamily="49" charset="0"/>
                <a:cs typeface="Consolas" panose="020B0609020204030204" pitchFamily="49" charset="0"/>
              </a:rPr>
              <a:t>// </a:t>
            </a:r>
            <a:r>
              <a:rPr lang="en-US" sz="900" dirty="0">
                <a:solidFill>
                  <a:srgbClr val="7E7E7E"/>
                </a:solidFill>
                <a:latin typeface="Consolas" panose="020B0609020204030204" pitchFamily="49" charset="0"/>
                <a:cs typeface="Consolas" panose="020B0609020204030204" pitchFamily="49" charset="0"/>
              </a:rPr>
              <a:t>initia</a:t>
            </a:r>
            <a:r>
              <a:rPr lang="en-US" sz="900" dirty="0">
                <a:solidFill>
                  <a:srgbClr val="8A8A8A"/>
                </a:solidFill>
                <a:latin typeface="Consolas" panose="020B0609020204030204" pitchFamily="49" charset="0"/>
                <a:cs typeface="Consolas" panose="020B0609020204030204" pitchFamily="49" charset="0"/>
              </a:rPr>
              <a:t>li</a:t>
            </a:r>
            <a:r>
              <a:rPr lang="en-US" sz="900" dirty="0">
                <a:solidFill>
                  <a:srgbClr val="7E7E7E"/>
                </a:solidFill>
                <a:latin typeface="Consolas" panose="020B0609020204030204" pitchFamily="49" charset="0"/>
                <a:cs typeface="Consolas" panose="020B0609020204030204" pitchFamily="49" charset="0"/>
              </a:rPr>
              <a:t>ze the LED pin as an </a:t>
            </a:r>
            <a:r>
              <a:rPr lang="en-US" sz="900" dirty="0" smtClean="0">
                <a:solidFill>
                  <a:srgbClr val="7E7E7E"/>
                </a:solidFill>
                <a:latin typeface="Consolas" panose="020B0609020204030204" pitchFamily="49" charset="0"/>
                <a:cs typeface="Consolas" panose="020B0609020204030204" pitchFamily="49" charset="0"/>
              </a:rPr>
              <a:t>output</a:t>
            </a:r>
            <a:endParaRPr lang="en-US" sz="900" dirty="0">
              <a:solidFill>
                <a:srgbClr val="000000"/>
              </a:solidFill>
              <a:latin typeface="Consolas" panose="020B0609020204030204" pitchFamily="49" charset="0"/>
              <a:cs typeface="Consolas" panose="020B0609020204030204" pitchFamily="49" charset="0"/>
            </a:endParaRPr>
          </a:p>
          <a:p>
            <a:r>
              <a:rPr lang="en-US" sz="900" dirty="0">
                <a:solidFill>
                  <a:srgbClr val="000000"/>
                </a:solidFill>
                <a:latin typeface="Consolas" panose="020B0609020204030204" pitchFamily="49" charset="0"/>
                <a:cs typeface="Consolas" panose="020B0609020204030204" pitchFamily="49" charset="0"/>
              </a:rPr>
              <a:t>  </a:t>
            </a:r>
            <a:r>
              <a:rPr lang="en-US" sz="900" dirty="0">
                <a:solidFill>
                  <a:srgbClr val="CC6600"/>
                </a:solidFill>
                <a:latin typeface="Consolas" panose="020B0609020204030204" pitchFamily="49" charset="0"/>
                <a:cs typeface="Consolas" panose="020B0609020204030204" pitchFamily="49" charset="0"/>
              </a:rPr>
              <a:t>pinMode</a:t>
            </a:r>
            <a:r>
              <a:rPr lang="en-US" sz="900" dirty="0">
                <a:solidFill>
                  <a:srgbClr val="000000"/>
                </a:solidFill>
                <a:latin typeface="Consolas" panose="020B0609020204030204" pitchFamily="49" charset="0"/>
                <a:cs typeface="Consolas" panose="020B0609020204030204" pitchFamily="49" charset="0"/>
              </a:rPr>
              <a:t>(button, </a:t>
            </a:r>
            <a:r>
              <a:rPr lang="en-US" sz="900" dirty="0">
                <a:solidFill>
                  <a:srgbClr val="006699"/>
                </a:solidFill>
                <a:latin typeface="Consolas" panose="020B0609020204030204" pitchFamily="49" charset="0"/>
                <a:cs typeface="Consolas" panose="020B0609020204030204" pitchFamily="49" charset="0"/>
              </a:rPr>
              <a:t>INPUT</a:t>
            </a:r>
            <a:r>
              <a:rPr lang="en-US" sz="900" dirty="0" smtClean="0">
                <a:solidFill>
                  <a:srgbClr val="000000"/>
                </a:solidFill>
                <a:latin typeface="Consolas" panose="020B0609020204030204" pitchFamily="49" charset="0"/>
                <a:cs typeface="Consolas" panose="020B0609020204030204" pitchFamily="49" charset="0"/>
              </a:rPr>
              <a:t>);		</a:t>
            </a:r>
            <a:r>
              <a:rPr lang="en-US" sz="900" dirty="0" smtClean="0">
                <a:solidFill>
                  <a:srgbClr val="7E7E7E"/>
                </a:solidFill>
                <a:latin typeface="Consolas" panose="020B0609020204030204" pitchFamily="49" charset="0"/>
                <a:cs typeface="Consolas" panose="020B0609020204030204" pitchFamily="49" charset="0"/>
              </a:rPr>
              <a:t>// </a:t>
            </a:r>
            <a:r>
              <a:rPr lang="en-US" sz="900" dirty="0">
                <a:solidFill>
                  <a:srgbClr val="7E7E7E"/>
                </a:solidFill>
                <a:latin typeface="Consolas" panose="020B0609020204030204" pitchFamily="49" charset="0"/>
                <a:cs typeface="Consolas" panose="020B0609020204030204" pitchFamily="49" charset="0"/>
              </a:rPr>
              <a:t>initialize the pushbutton pin as an </a:t>
            </a:r>
            <a:r>
              <a:rPr lang="en-US" sz="900" dirty="0" smtClean="0">
                <a:solidFill>
                  <a:srgbClr val="7E7E7E"/>
                </a:solidFill>
                <a:latin typeface="Consolas" panose="020B0609020204030204" pitchFamily="49" charset="0"/>
                <a:cs typeface="Consolas" panose="020B0609020204030204" pitchFamily="49" charset="0"/>
              </a:rPr>
              <a:t>input</a:t>
            </a:r>
            <a:endParaRPr lang="en-US" sz="900" dirty="0">
              <a:solidFill>
                <a:srgbClr val="000000"/>
              </a:solidFill>
              <a:latin typeface="Consolas" panose="020B0609020204030204" pitchFamily="49" charset="0"/>
              <a:cs typeface="Consolas" panose="020B0609020204030204" pitchFamily="49" charset="0"/>
            </a:endParaRPr>
          </a:p>
          <a:p>
            <a:r>
              <a:rPr lang="en-US" sz="900" b="1" dirty="0" smtClean="0">
                <a:solidFill>
                  <a:srgbClr val="CC6600"/>
                </a:solidFill>
                <a:latin typeface="Consolas" panose="020B0609020204030204" pitchFamily="49" charset="0"/>
                <a:cs typeface="Consolas" panose="020B0609020204030204" pitchFamily="49" charset="0"/>
              </a:rPr>
              <a:t>  Serial</a:t>
            </a:r>
            <a:r>
              <a:rPr lang="en-US" sz="900" dirty="0" smtClean="0">
                <a:solidFill>
                  <a:srgbClr val="CC6600"/>
                </a:solidFill>
                <a:latin typeface="Consolas" panose="020B0609020204030204" pitchFamily="49" charset="0"/>
                <a:cs typeface="Consolas" panose="020B0609020204030204" pitchFamily="49" charset="0"/>
              </a:rPr>
              <a:t>.begin</a:t>
            </a:r>
            <a:r>
              <a:rPr lang="en-US" sz="900" dirty="0" smtClean="0">
                <a:solidFill>
                  <a:srgbClr val="000000"/>
                </a:solidFill>
                <a:latin typeface="Consolas" panose="020B0609020204030204" pitchFamily="49" charset="0"/>
                <a:cs typeface="Consolas" panose="020B0609020204030204" pitchFamily="49" charset="0"/>
              </a:rPr>
              <a:t>(115200</a:t>
            </a:r>
            <a:r>
              <a:rPr lang="en-US" sz="900" dirty="0" smtClean="0">
                <a:solidFill>
                  <a:srgbClr val="000000"/>
                </a:solidFill>
                <a:latin typeface="Consolas" panose="020B0609020204030204" pitchFamily="49" charset="0"/>
                <a:cs typeface="Consolas" panose="020B0609020204030204" pitchFamily="49" charset="0"/>
              </a:rPr>
              <a:t>);		</a:t>
            </a:r>
            <a:r>
              <a:rPr lang="en-IE" sz="900" dirty="0" smtClean="0">
                <a:solidFill>
                  <a:srgbClr val="8A8A8A"/>
                </a:solidFill>
                <a:latin typeface="Consolas" panose="020B0609020204030204" pitchFamily="49" charset="0"/>
                <a:cs typeface="Consolas" panose="020B0609020204030204" pitchFamily="49" charset="0"/>
              </a:rPr>
              <a:t>// </a:t>
            </a:r>
            <a:r>
              <a:rPr lang="en-IE" sz="900" dirty="0">
                <a:solidFill>
                  <a:srgbClr val="8A8A8A"/>
                </a:solidFill>
                <a:latin typeface="Consolas" panose="020B0609020204030204" pitchFamily="49" charset="0"/>
                <a:cs typeface="Consolas" panose="020B0609020204030204" pitchFamily="49" charset="0"/>
              </a:rPr>
              <a:t>set data rate at highest value needed</a:t>
            </a:r>
            <a:endParaRPr lang="en-US" sz="900" dirty="0">
              <a:solidFill>
                <a:srgbClr val="000000"/>
              </a:solidFill>
              <a:latin typeface="Consolas" panose="020B0609020204030204" pitchFamily="49" charset="0"/>
              <a:cs typeface="Consolas" panose="020B0609020204030204" pitchFamily="49" charset="0"/>
            </a:endParaRPr>
          </a:p>
          <a:p>
            <a:r>
              <a:rPr lang="en-US" sz="900" dirty="0">
                <a:solidFill>
                  <a:srgbClr val="000000"/>
                </a:solidFill>
                <a:latin typeface="Consolas" panose="020B0609020204030204" pitchFamily="49" charset="0"/>
                <a:cs typeface="Consolas" panose="020B0609020204030204" pitchFamily="49" charset="0"/>
              </a:rPr>
              <a:t>}</a:t>
            </a:r>
          </a:p>
          <a:p>
            <a:endParaRPr lang="en-US" sz="900" dirty="0">
              <a:solidFill>
                <a:srgbClr val="000000"/>
              </a:solidFill>
              <a:latin typeface="Consolas" panose="020B0609020204030204" pitchFamily="49" charset="0"/>
              <a:cs typeface="Consolas" panose="020B0609020204030204" pitchFamily="49" charset="0"/>
            </a:endParaRPr>
          </a:p>
          <a:p>
            <a:r>
              <a:rPr lang="en-US" sz="900" dirty="0">
                <a:solidFill>
                  <a:srgbClr val="CC6600"/>
                </a:solidFill>
                <a:latin typeface="Consolas" panose="020B0609020204030204" pitchFamily="49" charset="0"/>
                <a:cs typeface="Consolas" panose="020B0609020204030204" pitchFamily="49" charset="0"/>
              </a:rPr>
              <a:t>void</a:t>
            </a:r>
            <a:r>
              <a:rPr lang="en-US" sz="900" dirty="0">
                <a:solidFill>
                  <a:srgbClr val="000000"/>
                </a:solidFill>
                <a:latin typeface="Consolas" panose="020B0609020204030204" pitchFamily="49" charset="0"/>
                <a:cs typeface="Consolas" panose="020B0609020204030204" pitchFamily="49" charset="0"/>
              </a:rPr>
              <a:t> </a:t>
            </a:r>
            <a:r>
              <a:rPr lang="en-US" sz="900" b="1" dirty="0">
                <a:solidFill>
                  <a:srgbClr val="CC6600"/>
                </a:solidFill>
                <a:latin typeface="Consolas" panose="020B0609020204030204" pitchFamily="49" charset="0"/>
                <a:cs typeface="Consolas" panose="020B0609020204030204" pitchFamily="49" charset="0"/>
              </a:rPr>
              <a:t>loop</a:t>
            </a:r>
            <a:r>
              <a:rPr lang="en-US" sz="900" dirty="0" smtClean="0">
                <a:solidFill>
                  <a:srgbClr val="000000"/>
                </a:solidFill>
                <a:latin typeface="Consolas" panose="020B0609020204030204" pitchFamily="49" charset="0"/>
                <a:cs typeface="Consolas" panose="020B0609020204030204" pitchFamily="49" charset="0"/>
              </a:rPr>
              <a:t>(){</a:t>
            </a:r>
          </a:p>
          <a:p>
            <a:r>
              <a:rPr lang="en-US" sz="900" dirty="0">
                <a:solidFill>
                  <a:srgbClr val="000000"/>
                </a:solidFill>
                <a:latin typeface="Consolas" panose="020B0609020204030204" pitchFamily="49" charset="0"/>
                <a:cs typeface="Consolas" panose="020B0609020204030204" pitchFamily="49" charset="0"/>
              </a:rPr>
              <a:t>  buttonState = </a:t>
            </a:r>
            <a:r>
              <a:rPr lang="en-US" sz="900" dirty="0">
                <a:solidFill>
                  <a:srgbClr val="CC6600"/>
                </a:solidFill>
                <a:latin typeface="Consolas" panose="020B0609020204030204" pitchFamily="49" charset="0"/>
                <a:cs typeface="Consolas" panose="020B0609020204030204" pitchFamily="49" charset="0"/>
              </a:rPr>
              <a:t>digitalRead</a:t>
            </a:r>
            <a:r>
              <a:rPr lang="en-US" sz="900" dirty="0">
                <a:solidFill>
                  <a:srgbClr val="000000"/>
                </a:solidFill>
                <a:latin typeface="Consolas" panose="020B0609020204030204" pitchFamily="49" charset="0"/>
                <a:cs typeface="Consolas" panose="020B0609020204030204" pitchFamily="49" charset="0"/>
              </a:rPr>
              <a:t>(button</a:t>
            </a:r>
            <a:r>
              <a:rPr lang="en-US" sz="900" dirty="0" smtClean="0">
                <a:solidFill>
                  <a:srgbClr val="000000"/>
                </a:solidFill>
                <a:latin typeface="Consolas" panose="020B0609020204030204" pitchFamily="49" charset="0"/>
                <a:cs typeface="Consolas" panose="020B0609020204030204" pitchFamily="49" charset="0"/>
              </a:rPr>
              <a:t>);</a:t>
            </a:r>
            <a:r>
              <a:rPr lang="en-US" sz="900" dirty="0" smtClean="0">
                <a:solidFill>
                  <a:srgbClr val="7E7E7E"/>
                </a:solidFill>
                <a:latin typeface="Consolas" panose="020B0609020204030204" pitchFamily="49" charset="0"/>
                <a:cs typeface="Consolas" panose="020B0609020204030204" pitchFamily="49" charset="0"/>
              </a:rPr>
              <a:t>// </a:t>
            </a:r>
            <a:r>
              <a:rPr lang="en-US" sz="900" dirty="0">
                <a:solidFill>
                  <a:srgbClr val="7E7E7E"/>
                </a:solidFill>
                <a:latin typeface="Consolas" panose="020B0609020204030204" pitchFamily="49" charset="0"/>
                <a:cs typeface="Consolas" panose="020B0609020204030204" pitchFamily="49" charset="0"/>
              </a:rPr>
              <a:t>read the state of the </a:t>
            </a:r>
            <a:r>
              <a:rPr lang="en-US" sz="900" dirty="0" smtClean="0">
                <a:solidFill>
                  <a:srgbClr val="7E7E7E"/>
                </a:solidFill>
                <a:latin typeface="Consolas" panose="020B0609020204030204" pitchFamily="49" charset="0"/>
                <a:cs typeface="Consolas" panose="020B0609020204030204" pitchFamily="49" charset="0"/>
              </a:rPr>
              <a:t>pushbutton</a:t>
            </a:r>
            <a:endParaRPr lang="en-US" sz="900" dirty="0">
              <a:solidFill>
                <a:srgbClr val="000000"/>
              </a:solidFill>
              <a:latin typeface="Consolas" panose="020B0609020204030204" pitchFamily="49" charset="0"/>
              <a:cs typeface="Consolas" panose="020B0609020204030204" pitchFamily="49" charset="0"/>
            </a:endParaRPr>
          </a:p>
          <a:p>
            <a:endParaRPr lang="en-US" sz="900" dirty="0">
              <a:solidFill>
                <a:srgbClr val="000000"/>
              </a:solidFill>
              <a:latin typeface="Consolas" panose="020B0609020204030204" pitchFamily="49" charset="0"/>
              <a:cs typeface="Consolas" panose="020B0609020204030204" pitchFamily="49" charset="0"/>
            </a:endParaRPr>
          </a:p>
          <a:p>
            <a:r>
              <a:rPr lang="en-US" sz="900" dirty="0">
                <a:solidFill>
                  <a:srgbClr val="000000"/>
                </a:solidFill>
                <a:latin typeface="Consolas" panose="020B0609020204030204" pitchFamily="49" charset="0"/>
                <a:cs typeface="Consolas" panose="020B0609020204030204" pitchFamily="49" charset="0"/>
              </a:rPr>
              <a:t>  </a:t>
            </a:r>
            <a:r>
              <a:rPr lang="en-US" sz="900" dirty="0">
                <a:solidFill>
                  <a:srgbClr val="CC6600"/>
                </a:solidFill>
                <a:latin typeface="Consolas" panose="020B0609020204030204" pitchFamily="49" charset="0"/>
                <a:cs typeface="Consolas" panose="020B0609020204030204" pitchFamily="49" charset="0"/>
              </a:rPr>
              <a:t>if</a:t>
            </a:r>
            <a:r>
              <a:rPr lang="en-US" sz="900" dirty="0">
                <a:solidFill>
                  <a:srgbClr val="000000"/>
                </a:solidFill>
                <a:latin typeface="Consolas" panose="020B0609020204030204" pitchFamily="49" charset="0"/>
                <a:cs typeface="Consolas" panose="020B0609020204030204" pitchFamily="49" charset="0"/>
              </a:rPr>
              <a:t> (buttonState == </a:t>
            </a:r>
            <a:r>
              <a:rPr lang="en-US" sz="900" dirty="0">
                <a:solidFill>
                  <a:srgbClr val="006699"/>
                </a:solidFill>
                <a:latin typeface="Consolas" panose="020B0609020204030204" pitchFamily="49" charset="0"/>
                <a:cs typeface="Consolas" panose="020B0609020204030204" pitchFamily="49" charset="0"/>
              </a:rPr>
              <a:t>LOW</a:t>
            </a:r>
            <a:r>
              <a:rPr lang="en-US" sz="900" dirty="0">
                <a:solidFill>
                  <a:srgbClr val="000000"/>
                </a:solidFill>
                <a:latin typeface="Consolas" panose="020B0609020204030204" pitchFamily="49" charset="0"/>
                <a:cs typeface="Consolas" panose="020B0609020204030204" pitchFamily="49" charset="0"/>
              </a:rPr>
              <a:t>) {     </a:t>
            </a:r>
            <a:r>
              <a:rPr lang="en-US" sz="900" dirty="0" smtClean="0">
                <a:solidFill>
                  <a:srgbClr val="000000"/>
                </a:solidFill>
                <a:latin typeface="Consolas" panose="020B0609020204030204" pitchFamily="49" charset="0"/>
                <a:cs typeface="Consolas" panose="020B0609020204030204" pitchFamily="49" charset="0"/>
              </a:rPr>
              <a:t>	</a:t>
            </a:r>
            <a:r>
              <a:rPr lang="en-IE" sz="900" dirty="0">
                <a:solidFill>
                  <a:srgbClr val="8A8A8A"/>
                </a:solidFill>
                <a:latin typeface="Consolas" panose="020B0609020204030204" pitchFamily="49" charset="0"/>
                <a:cs typeface="Consolas" panose="020B0609020204030204" pitchFamily="49" charset="0"/>
              </a:rPr>
              <a:t>// if pressed</a:t>
            </a:r>
            <a:r>
              <a:rPr lang="en-IE" sz="900" dirty="0" smtClean="0">
                <a:solidFill>
                  <a:srgbClr val="8A8A8A"/>
                </a:solidFill>
                <a:latin typeface="Consolas" panose="020B0609020204030204" pitchFamily="49" charset="0"/>
                <a:cs typeface="Consolas" panose="020B0609020204030204" pitchFamily="49" charset="0"/>
              </a:rPr>
              <a:t>:</a:t>
            </a:r>
            <a:endParaRPr lang="en-US" sz="900" dirty="0">
              <a:solidFill>
                <a:srgbClr val="000000"/>
              </a:solidFill>
              <a:latin typeface="Consolas" panose="020B0609020204030204" pitchFamily="49" charset="0"/>
              <a:cs typeface="Consolas" panose="020B0609020204030204" pitchFamily="49" charset="0"/>
            </a:endParaRPr>
          </a:p>
          <a:p>
            <a:r>
              <a:rPr lang="en-US" sz="900" dirty="0">
                <a:solidFill>
                  <a:srgbClr val="000000"/>
                </a:solidFill>
                <a:latin typeface="Consolas" panose="020B0609020204030204" pitchFamily="49" charset="0"/>
                <a:cs typeface="Consolas" panose="020B0609020204030204" pitchFamily="49" charset="0"/>
              </a:rPr>
              <a:t>    </a:t>
            </a:r>
            <a:r>
              <a:rPr lang="en-US" sz="900" dirty="0">
                <a:solidFill>
                  <a:srgbClr val="CC6600"/>
                </a:solidFill>
                <a:latin typeface="Consolas" panose="020B0609020204030204" pitchFamily="49" charset="0"/>
                <a:cs typeface="Consolas" panose="020B0609020204030204" pitchFamily="49" charset="0"/>
              </a:rPr>
              <a:t>digitalWrite</a:t>
            </a:r>
            <a:r>
              <a:rPr lang="en-US" sz="900" dirty="0">
                <a:solidFill>
                  <a:srgbClr val="000000"/>
                </a:solidFill>
                <a:latin typeface="Consolas" panose="020B0609020204030204" pitchFamily="49" charset="0"/>
                <a:cs typeface="Consolas" panose="020B0609020204030204" pitchFamily="49" charset="0"/>
              </a:rPr>
              <a:t>(led, </a:t>
            </a:r>
            <a:r>
              <a:rPr lang="en-US" sz="900" dirty="0">
                <a:solidFill>
                  <a:srgbClr val="006699"/>
                </a:solidFill>
                <a:latin typeface="Consolas" panose="020B0609020204030204" pitchFamily="49" charset="0"/>
                <a:cs typeface="Consolas" panose="020B0609020204030204" pitchFamily="49" charset="0"/>
              </a:rPr>
              <a:t>HIGH</a:t>
            </a:r>
            <a:r>
              <a:rPr lang="en-US" sz="900" dirty="0">
                <a:solidFill>
                  <a:srgbClr val="000000"/>
                </a:solidFill>
                <a:latin typeface="Consolas" panose="020B0609020204030204" pitchFamily="49" charset="0"/>
                <a:cs typeface="Consolas" panose="020B0609020204030204" pitchFamily="49" charset="0"/>
              </a:rPr>
              <a:t>);     </a:t>
            </a:r>
            <a:r>
              <a:rPr lang="en-US" sz="900" dirty="0" smtClean="0">
                <a:solidFill>
                  <a:srgbClr val="000000"/>
                </a:solidFill>
                <a:latin typeface="Consolas" panose="020B0609020204030204" pitchFamily="49" charset="0"/>
                <a:cs typeface="Consolas" panose="020B0609020204030204" pitchFamily="49" charset="0"/>
              </a:rPr>
              <a:t>	</a:t>
            </a:r>
            <a:r>
              <a:rPr lang="en-US" sz="900" dirty="0" smtClean="0">
                <a:solidFill>
                  <a:srgbClr val="7E7E7E"/>
                </a:solidFill>
                <a:latin typeface="Consolas" panose="020B0609020204030204" pitchFamily="49" charset="0"/>
                <a:cs typeface="Consolas" panose="020B0609020204030204" pitchFamily="49" charset="0"/>
              </a:rPr>
              <a:t>// </a:t>
            </a:r>
            <a:r>
              <a:rPr lang="en-US" sz="900" dirty="0">
                <a:solidFill>
                  <a:srgbClr val="7E7E7E"/>
                </a:solidFill>
                <a:latin typeface="Consolas" panose="020B0609020204030204" pitchFamily="49" charset="0"/>
                <a:cs typeface="Consolas" panose="020B0609020204030204" pitchFamily="49" charset="0"/>
              </a:rPr>
              <a:t>turn LED </a:t>
            </a:r>
            <a:r>
              <a:rPr lang="en-US" sz="900" dirty="0" smtClean="0">
                <a:solidFill>
                  <a:srgbClr val="7E7E7E"/>
                </a:solidFill>
                <a:latin typeface="Consolas" panose="020B0609020204030204" pitchFamily="49" charset="0"/>
                <a:cs typeface="Consolas" panose="020B0609020204030204" pitchFamily="49" charset="0"/>
              </a:rPr>
              <a:t>on </a:t>
            </a:r>
            <a:endParaRPr lang="en-US" sz="900" dirty="0" smtClean="0">
              <a:solidFill>
                <a:srgbClr val="7E7E7E"/>
              </a:solidFill>
              <a:latin typeface="Consolas" panose="020B0609020204030204" pitchFamily="49" charset="0"/>
              <a:cs typeface="Consolas" panose="020B0609020204030204" pitchFamily="49" charset="0"/>
            </a:endParaRPr>
          </a:p>
          <a:p>
            <a:r>
              <a:rPr lang="en-US" sz="900" dirty="0">
                <a:latin typeface="Consolas" panose="020B0609020204030204" pitchFamily="49" charset="0"/>
                <a:cs typeface="Consolas" panose="020B0609020204030204" pitchFamily="49" charset="0"/>
              </a:rPr>
              <a:t> </a:t>
            </a:r>
            <a:r>
              <a:rPr lang="en-US" sz="900" dirty="0" smtClean="0">
                <a:latin typeface="Consolas" panose="020B0609020204030204" pitchFamily="49" charset="0"/>
                <a:cs typeface="Consolas" panose="020B0609020204030204" pitchFamily="49" charset="0"/>
              </a:rPr>
              <a:t>   </a:t>
            </a:r>
            <a:r>
              <a:rPr lang="en-IE" sz="900" noProof="1" smtClean="0">
                <a:latin typeface="Consolas" panose="020B0609020204030204" pitchFamily="49" charset="0"/>
                <a:cs typeface="Consolas" panose="020B0609020204030204" pitchFamily="49" charset="0"/>
              </a:rPr>
              <a:t>check_light</a:t>
            </a:r>
            <a:r>
              <a:rPr lang="en-US" sz="900" dirty="0" smtClean="0">
                <a:latin typeface="Consolas" panose="020B0609020204030204" pitchFamily="49" charset="0"/>
                <a:cs typeface="Consolas" panose="020B0609020204030204" pitchFamily="49" charset="0"/>
              </a:rPr>
              <a:t>();   </a:t>
            </a:r>
            <a:r>
              <a:rPr lang="en-US" sz="900" dirty="0" smtClean="0">
                <a:latin typeface="Consolas" panose="020B0609020204030204" pitchFamily="49" charset="0"/>
                <a:cs typeface="Consolas" panose="020B0609020204030204" pitchFamily="49" charset="0"/>
              </a:rPr>
              <a:t>			</a:t>
            </a:r>
            <a:r>
              <a:rPr lang="en-IE" sz="900" dirty="0" smtClean="0">
                <a:solidFill>
                  <a:srgbClr val="8A8A8A"/>
                </a:solidFill>
                <a:latin typeface="Consolas" panose="020B0609020204030204" pitchFamily="49" charset="0"/>
                <a:cs typeface="Consolas" panose="020B0609020204030204" pitchFamily="49" charset="0"/>
              </a:rPr>
              <a:t>// </a:t>
            </a:r>
            <a:r>
              <a:rPr lang="en-IE" sz="900" dirty="0">
                <a:solidFill>
                  <a:srgbClr val="8A8A8A"/>
                </a:solidFill>
                <a:latin typeface="Consolas" panose="020B0609020204030204" pitchFamily="49" charset="0"/>
                <a:cs typeface="Consolas" panose="020B0609020204030204" pitchFamily="49" charset="0"/>
              </a:rPr>
              <a:t>check if lights are on/off and print to serial monitor</a:t>
            </a:r>
            <a:endParaRPr lang="en-US" sz="900" dirty="0" smtClean="0">
              <a:latin typeface="Consolas" panose="020B0609020204030204" pitchFamily="49" charset="0"/>
              <a:cs typeface="Consolas" panose="020B0609020204030204" pitchFamily="49" charset="0"/>
            </a:endParaRPr>
          </a:p>
          <a:p>
            <a:r>
              <a:rPr lang="en-US" sz="900" dirty="0">
                <a:latin typeface="Consolas" panose="020B0609020204030204" pitchFamily="49" charset="0"/>
                <a:cs typeface="Consolas" panose="020B0609020204030204" pitchFamily="49" charset="0"/>
              </a:rPr>
              <a:t> </a:t>
            </a:r>
            <a:r>
              <a:rPr lang="en-US" sz="900" dirty="0" smtClean="0">
                <a:latin typeface="Consolas" panose="020B0609020204030204" pitchFamily="49" charset="0"/>
                <a:cs typeface="Consolas" panose="020B0609020204030204" pitchFamily="49" charset="0"/>
              </a:rPr>
              <a:t>   </a:t>
            </a:r>
            <a:r>
              <a:rPr lang="en-US" sz="900" dirty="0" smtClean="0">
                <a:solidFill>
                  <a:srgbClr val="CC6600"/>
                </a:solidFill>
                <a:latin typeface="Consolas" panose="020B0609020204030204" pitchFamily="49" charset="0"/>
                <a:cs typeface="Consolas" panose="020B0609020204030204" pitchFamily="49" charset="0"/>
              </a:rPr>
              <a:t>delay</a:t>
            </a:r>
            <a:r>
              <a:rPr lang="en-US" sz="900" dirty="0" smtClean="0">
                <a:latin typeface="Consolas" panose="020B0609020204030204" pitchFamily="49" charset="0"/>
                <a:cs typeface="Consolas" panose="020B0609020204030204" pitchFamily="49" charset="0"/>
              </a:rPr>
              <a:t>(500);			</a:t>
            </a:r>
            <a:r>
              <a:rPr lang="en-US" sz="900" dirty="0" smtClean="0">
                <a:solidFill>
                  <a:srgbClr val="8A8A8A"/>
                </a:solidFill>
                <a:latin typeface="Consolas" panose="020B0609020204030204" pitchFamily="49" charset="0"/>
                <a:cs typeface="Consolas" panose="020B0609020204030204" pitchFamily="49" charset="0"/>
              </a:rPr>
              <a:t>// delay to avoid flickering</a:t>
            </a:r>
            <a:endParaRPr lang="en-US" sz="900" dirty="0">
              <a:latin typeface="Consolas" panose="020B0609020204030204" pitchFamily="49" charset="0"/>
              <a:cs typeface="Consolas" panose="020B0609020204030204" pitchFamily="49" charset="0"/>
            </a:endParaRPr>
          </a:p>
          <a:p>
            <a:r>
              <a:rPr lang="en-US" sz="900" dirty="0">
                <a:solidFill>
                  <a:srgbClr val="000000"/>
                </a:solidFill>
                <a:latin typeface="Consolas" panose="020B0609020204030204" pitchFamily="49" charset="0"/>
                <a:cs typeface="Consolas" panose="020B0609020204030204" pitchFamily="49" charset="0"/>
              </a:rPr>
              <a:t>  } </a:t>
            </a:r>
            <a:endParaRPr lang="en-US" sz="900" dirty="0" smtClean="0">
              <a:solidFill>
                <a:srgbClr val="000000"/>
              </a:solidFill>
              <a:latin typeface="Consolas" panose="020B0609020204030204" pitchFamily="49" charset="0"/>
              <a:cs typeface="Consolas" panose="020B0609020204030204" pitchFamily="49" charset="0"/>
            </a:endParaRPr>
          </a:p>
          <a:p>
            <a:r>
              <a:rPr lang="en-US" sz="900" dirty="0" smtClean="0">
                <a:solidFill>
                  <a:srgbClr val="000000"/>
                </a:solidFill>
                <a:latin typeface="Consolas" panose="020B0609020204030204" pitchFamily="49" charset="0"/>
                <a:cs typeface="Consolas" panose="020B0609020204030204" pitchFamily="49" charset="0"/>
              </a:rPr>
              <a:t>  </a:t>
            </a:r>
            <a:r>
              <a:rPr lang="en-US" sz="900" dirty="0" smtClean="0">
                <a:solidFill>
                  <a:srgbClr val="CC6600"/>
                </a:solidFill>
                <a:latin typeface="Consolas" panose="020B0609020204030204" pitchFamily="49" charset="0"/>
                <a:cs typeface="Consolas" panose="020B0609020204030204" pitchFamily="49" charset="0"/>
              </a:rPr>
              <a:t>else</a:t>
            </a:r>
            <a:r>
              <a:rPr lang="en-US" sz="900" dirty="0" smtClean="0">
                <a:solidFill>
                  <a:srgbClr val="000000"/>
                </a:solidFill>
                <a:latin typeface="Consolas" panose="020B0609020204030204" pitchFamily="49" charset="0"/>
                <a:cs typeface="Consolas" panose="020B0609020204030204" pitchFamily="49" charset="0"/>
              </a:rPr>
              <a:t> </a:t>
            </a:r>
            <a:r>
              <a:rPr lang="en-US" sz="900" dirty="0" smtClean="0">
                <a:solidFill>
                  <a:srgbClr val="000000"/>
                </a:solidFill>
                <a:latin typeface="Consolas" panose="020B0609020204030204" pitchFamily="49" charset="0"/>
                <a:cs typeface="Consolas" panose="020B0609020204030204" pitchFamily="49" charset="0"/>
              </a:rPr>
              <a:t>{				</a:t>
            </a:r>
            <a:r>
              <a:rPr lang="en-US" sz="900" dirty="0" smtClean="0">
                <a:solidFill>
                  <a:srgbClr val="8A8A8A"/>
                </a:solidFill>
                <a:latin typeface="Consolas" panose="020B0609020204030204" pitchFamily="49" charset="0"/>
                <a:cs typeface="Consolas" panose="020B0609020204030204" pitchFamily="49" charset="0"/>
              </a:rPr>
              <a:t>//if not pressed:</a:t>
            </a:r>
            <a:endParaRPr lang="en-US" sz="900" dirty="0">
              <a:solidFill>
                <a:srgbClr val="000000"/>
              </a:solidFill>
              <a:latin typeface="Consolas" panose="020B0609020204030204" pitchFamily="49" charset="0"/>
              <a:cs typeface="Consolas" panose="020B0609020204030204" pitchFamily="49" charset="0"/>
            </a:endParaRPr>
          </a:p>
          <a:p>
            <a:r>
              <a:rPr lang="en-US" sz="900" dirty="0">
                <a:solidFill>
                  <a:srgbClr val="000000"/>
                </a:solidFill>
                <a:latin typeface="Consolas" panose="020B0609020204030204" pitchFamily="49" charset="0"/>
                <a:cs typeface="Consolas" panose="020B0609020204030204" pitchFamily="49" charset="0"/>
              </a:rPr>
              <a:t>    </a:t>
            </a:r>
            <a:r>
              <a:rPr lang="en-US" sz="900" dirty="0">
                <a:solidFill>
                  <a:srgbClr val="CC6600"/>
                </a:solidFill>
                <a:latin typeface="Consolas" panose="020B0609020204030204" pitchFamily="49" charset="0"/>
                <a:cs typeface="Consolas" panose="020B0609020204030204" pitchFamily="49" charset="0"/>
              </a:rPr>
              <a:t>digitalWrite</a:t>
            </a:r>
            <a:r>
              <a:rPr lang="en-US" sz="900" dirty="0">
                <a:solidFill>
                  <a:srgbClr val="000000"/>
                </a:solidFill>
                <a:latin typeface="Consolas" panose="020B0609020204030204" pitchFamily="49" charset="0"/>
                <a:cs typeface="Consolas" panose="020B0609020204030204" pitchFamily="49" charset="0"/>
              </a:rPr>
              <a:t>(led, </a:t>
            </a:r>
            <a:r>
              <a:rPr lang="en-US" sz="900" dirty="0">
                <a:solidFill>
                  <a:srgbClr val="006699"/>
                </a:solidFill>
                <a:latin typeface="Consolas" panose="020B0609020204030204" pitchFamily="49" charset="0"/>
                <a:cs typeface="Consolas" panose="020B0609020204030204" pitchFamily="49" charset="0"/>
              </a:rPr>
              <a:t>LOW</a:t>
            </a:r>
            <a:r>
              <a:rPr lang="en-US" sz="900" dirty="0">
                <a:solidFill>
                  <a:srgbClr val="000000"/>
                </a:solidFill>
                <a:latin typeface="Consolas" panose="020B0609020204030204" pitchFamily="49" charset="0"/>
                <a:cs typeface="Consolas" panose="020B0609020204030204" pitchFamily="49" charset="0"/>
              </a:rPr>
              <a:t>);     </a:t>
            </a:r>
            <a:r>
              <a:rPr lang="en-US" sz="900" dirty="0" smtClean="0">
                <a:solidFill>
                  <a:srgbClr val="000000"/>
                </a:solidFill>
                <a:latin typeface="Consolas" panose="020B0609020204030204" pitchFamily="49" charset="0"/>
                <a:cs typeface="Consolas" panose="020B0609020204030204" pitchFamily="49" charset="0"/>
              </a:rPr>
              <a:t>	</a:t>
            </a:r>
            <a:r>
              <a:rPr lang="en-US" sz="900" dirty="0" smtClean="0">
                <a:solidFill>
                  <a:srgbClr val="7E7E7E"/>
                </a:solidFill>
                <a:latin typeface="Consolas" panose="020B0609020204030204" pitchFamily="49" charset="0"/>
                <a:cs typeface="Consolas" panose="020B0609020204030204" pitchFamily="49" charset="0"/>
              </a:rPr>
              <a:t>// </a:t>
            </a:r>
            <a:r>
              <a:rPr lang="en-US" sz="900" dirty="0">
                <a:solidFill>
                  <a:srgbClr val="7E7E7E"/>
                </a:solidFill>
                <a:latin typeface="Consolas" panose="020B0609020204030204" pitchFamily="49" charset="0"/>
                <a:cs typeface="Consolas" panose="020B0609020204030204" pitchFamily="49" charset="0"/>
              </a:rPr>
              <a:t>turn LED </a:t>
            </a:r>
            <a:r>
              <a:rPr lang="en-US" sz="900" dirty="0" smtClean="0">
                <a:solidFill>
                  <a:srgbClr val="7E7E7E"/>
                </a:solidFill>
                <a:latin typeface="Consolas" panose="020B0609020204030204" pitchFamily="49" charset="0"/>
                <a:cs typeface="Consolas" panose="020B0609020204030204" pitchFamily="49" charset="0"/>
              </a:rPr>
              <a:t>off</a:t>
            </a:r>
            <a:endParaRPr lang="en-US" sz="900" dirty="0">
              <a:solidFill>
                <a:srgbClr val="000000"/>
              </a:solidFill>
              <a:latin typeface="Consolas" panose="020B0609020204030204" pitchFamily="49" charset="0"/>
              <a:cs typeface="Consolas" panose="020B0609020204030204" pitchFamily="49" charset="0"/>
            </a:endParaRPr>
          </a:p>
          <a:p>
            <a:r>
              <a:rPr lang="en-US" sz="900" dirty="0">
                <a:solidFill>
                  <a:srgbClr val="000000"/>
                </a:solidFill>
                <a:latin typeface="Consolas" panose="020B0609020204030204" pitchFamily="49" charset="0"/>
                <a:cs typeface="Consolas" panose="020B0609020204030204" pitchFamily="49" charset="0"/>
              </a:rPr>
              <a:t>  }</a:t>
            </a:r>
          </a:p>
          <a:p>
            <a:r>
              <a:rPr lang="en-US" sz="900" dirty="0" smtClean="0">
                <a:solidFill>
                  <a:srgbClr val="000000"/>
                </a:solidFill>
                <a:latin typeface="Consolas" panose="020B0609020204030204" pitchFamily="49" charset="0"/>
                <a:cs typeface="Consolas" panose="020B0609020204030204" pitchFamily="49" charset="0"/>
              </a:rPr>
              <a:t>}</a:t>
            </a:r>
          </a:p>
          <a:p>
            <a:endParaRPr lang="en-IE" sz="900" noProof="1" smtClean="0">
              <a:solidFill>
                <a:srgbClr val="000000"/>
              </a:solidFill>
              <a:latin typeface="Consolas" panose="020B0609020204030204" pitchFamily="49" charset="0"/>
              <a:cs typeface="Consolas" panose="020B0609020204030204" pitchFamily="49" charset="0"/>
            </a:endParaRPr>
          </a:p>
          <a:p>
            <a:pPr defTabSz="914400" fontAlgn="base">
              <a:spcBef>
                <a:spcPct val="0"/>
              </a:spcBef>
              <a:spcAft>
                <a:spcPct val="0"/>
              </a:spcAft>
            </a:pPr>
            <a:r>
              <a:rPr lang="en-US" sz="900" dirty="0" smtClean="0">
                <a:solidFill>
                  <a:srgbClr val="D17519"/>
                </a:solidFill>
                <a:latin typeface="Consolas" panose="020B0609020204030204" pitchFamily="49" charset="0"/>
                <a:cs typeface="Consolas" panose="020B0609020204030204" pitchFamily="49" charset="0"/>
              </a:rPr>
              <a:t>void </a:t>
            </a:r>
            <a:r>
              <a:rPr lang="en-IE" sz="900" noProof="1" smtClean="0">
                <a:latin typeface="Consolas" panose="020B0609020204030204" pitchFamily="49" charset="0"/>
                <a:cs typeface="Consolas" panose="020B0609020204030204" pitchFamily="49" charset="0"/>
              </a:rPr>
              <a:t>check_light</a:t>
            </a:r>
            <a:r>
              <a:rPr lang="en-US" sz="900" dirty="0" smtClean="0">
                <a:latin typeface="Consolas" panose="020B0609020204030204" pitchFamily="49" charset="0"/>
                <a:cs typeface="Consolas" panose="020B0609020204030204" pitchFamily="49" charset="0"/>
              </a:rPr>
              <a:t>(</a:t>
            </a:r>
            <a:r>
              <a:rPr lang="en-US" sz="900" dirty="0" smtClean="0">
                <a:solidFill>
                  <a:srgbClr val="000000"/>
                </a:solidFill>
                <a:latin typeface="Consolas" panose="020B0609020204030204" pitchFamily="49" charset="0"/>
                <a:cs typeface="Consolas" panose="020B0609020204030204" pitchFamily="49" charset="0"/>
              </a:rPr>
              <a:t>) </a:t>
            </a:r>
            <a:r>
              <a:rPr lang="en-US" sz="900" dirty="0" smtClean="0">
                <a:solidFill>
                  <a:srgbClr val="000000"/>
                </a:solidFill>
                <a:latin typeface="Consolas" panose="020B0609020204030204" pitchFamily="49" charset="0"/>
                <a:cs typeface="Consolas" panose="020B0609020204030204" pitchFamily="49" charset="0"/>
              </a:rPr>
              <a:t>{		</a:t>
            </a:r>
            <a:r>
              <a:rPr lang="en-IE" sz="900" dirty="0" smtClean="0">
                <a:solidFill>
                  <a:srgbClr val="8A8A8A"/>
                </a:solidFill>
                <a:latin typeface="Consolas" panose="020B0609020204030204" pitchFamily="49" charset="0"/>
                <a:cs typeface="Consolas" panose="020B0609020204030204" pitchFamily="49" charset="0"/>
              </a:rPr>
              <a:t>// </a:t>
            </a:r>
            <a:r>
              <a:rPr lang="en-IE" sz="900" dirty="0">
                <a:solidFill>
                  <a:srgbClr val="8A8A8A"/>
                </a:solidFill>
                <a:latin typeface="Consolas" panose="020B0609020204030204" pitchFamily="49" charset="0"/>
                <a:cs typeface="Consolas" panose="020B0609020204030204" pitchFamily="49" charset="0"/>
              </a:rPr>
              <a:t>function to check if lights are on/off and print to serial </a:t>
            </a:r>
            <a:r>
              <a:rPr lang="en-IE" sz="900" dirty="0" smtClean="0">
                <a:solidFill>
                  <a:srgbClr val="8A8A8A"/>
                </a:solidFill>
                <a:latin typeface="Consolas" panose="020B0609020204030204" pitchFamily="49" charset="0"/>
                <a:cs typeface="Consolas" panose="020B0609020204030204" pitchFamily="49" charset="0"/>
              </a:rPr>
              <a:t>monitor</a:t>
            </a:r>
            <a:endParaRPr lang="en-US" sz="900" dirty="0">
              <a:solidFill>
                <a:srgbClr val="000000"/>
              </a:solidFill>
              <a:latin typeface="Consolas" panose="020B0609020204030204" pitchFamily="49" charset="0"/>
              <a:cs typeface="Consolas" panose="020B0609020204030204" pitchFamily="49" charset="0"/>
            </a:endParaRPr>
          </a:p>
          <a:p>
            <a:pPr lvl="0" defTabSz="914400" fontAlgn="base">
              <a:spcBef>
                <a:spcPct val="0"/>
              </a:spcBef>
              <a:spcAft>
                <a:spcPct val="0"/>
              </a:spcAft>
            </a:pPr>
            <a:r>
              <a:rPr lang="en-US" sz="900" dirty="0">
                <a:solidFill>
                  <a:srgbClr val="000000"/>
                </a:solidFill>
                <a:latin typeface="Consolas" panose="020B0609020204030204" pitchFamily="49" charset="0"/>
                <a:cs typeface="Consolas" panose="020B0609020204030204" pitchFamily="49" charset="0"/>
              </a:rPr>
              <a:t>     light_value = </a:t>
            </a:r>
            <a:r>
              <a:rPr lang="en-US" sz="900" dirty="0">
                <a:solidFill>
                  <a:srgbClr val="CC6600"/>
                </a:solidFill>
                <a:latin typeface="Consolas" panose="020B0609020204030204" pitchFamily="49" charset="0"/>
                <a:cs typeface="Consolas" panose="020B0609020204030204" pitchFamily="49" charset="0"/>
              </a:rPr>
              <a:t>analogRead</a:t>
            </a:r>
            <a:r>
              <a:rPr lang="en-US" sz="900" dirty="0">
                <a:solidFill>
                  <a:srgbClr val="000000"/>
                </a:solidFill>
                <a:latin typeface="Consolas" panose="020B0609020204030204" pitchFamily="49" charset="0"/>
                <a:cs typeface="Consolas" panose="020B0609020204030204" pitchFamily="49" charset="0"/>
              </a:rPr>
              <a:t>(LDR); </a:t>
            </a:r>
            <a:r>
              <a:rPr lang="en-US" sz="900" dirty="0" smtClean="0">
                <a:solidFill>
                  <a:srgbClr val="000000"/>
                </a:solidFill>
                <a:latin typeface="Consolas" panose="020B0609020204030204" pitchFamily="49" charset="0"/>
                <a:cs typeface="Consolas" panose="020B0609020204030204" pitchFamily="49" charset="0"/>
              </a:rPr>
              <a:t>	</a:t>
            </a:r>
            <a:r>
              <a:rPr lang="en-US" sz="900" dirty="0" smtClean="0">
                <a:solidFill>
                  <a:srgbClr val="7E7E7E"/>
                </a:solidFill>
                <a:latin typeface="Consolas" panose="020B0609020204030204" pitchFamily="49" charset="0"/>
                <a:cs typeface="Consolas" panose="020B0609020204030204" pitchFamily="49" charset="0"/>
              </a:rPr>
              <a:t>//</a:t>
            </a:r>
            <a:r>
              <a:rPr lang="en-US" sz="900" dirty="0">
                <a:solidFill>
                  <a:schemeClr val="bg1">
                    <a:lumMod val="50000"/>
                  </a:schemeClr>
                </a:solidFill>
                <a:latin typeface="Consolas" panose="020B0609020204030204" pitchFamily="49" charset="0"/>
                <a:cs typeface="Consolas" panose="020B0609020204030204" pitchFamily="49" charset="0"/>
              </a:rPr>
              <a:t>read value from ldr</a:t>
            </a:r>
          </a:p>
          <a:p>
            <a:pPr lvl="0" defTabSz="914400" fontAlgn="base">
              <a:spcBef>
                <a:spcPct val="0"/>
              </a:spcBef>
              <a:spcAft>
                <a:spcPct val="0"/>
              </a:spcAft>
            </a:pPr>
            <a:r>
              <a:rPr lang="en-US" sz="900" dirty="0">
                <a:solidFill>
                  <a:srgbClr val="CC6600"/>
                </a:solidFill>
                <a:latin typeface="Consolas" panose="020B0609020204030204" pitchFamily="49" charset="0"/>
                <a:cs typeface="Consolas" panose="020B0609020204030204" pitchFamily="49" charset="0"/>
              </a:rPr>
              <a:t>     if</a:t>
            </a:r>
            <a:r>
              <a:rPr lang="en-US" sz="900" dirty="0">
                <a:solidFill>
                  <a:srgbClr val="000000"/>
                </a:solidFill>
                <a:latin typeface="Consolas" panose="020B0609020204030204" pitchFamily="49" charset="0"/>
                <a:cs typeface="Consolas" panose="020B0609020204030204" pitchFamily="49" charset="0"/>
              </a:rPr>
              <a:t> (light_value &lt; 50) </a:t>
            </a:r>
            <a:r>
              <a:rPr lang="en-US" sz="900" dirty="0" smtClean="0">
                <a:solidFill>
                  <a:srgbClr val="000000"/>
                </a:solidFill>
                <a:latin typeface="Consolas" panose="020B0609020204030204" pitchFamily="49" charset="0"/>
                <a:cs typeface="Consolas" panose="020B0609020204030204" pitchFamily="49" charset="0"/>
              </a:rPr>
              <a:t>{		</a:t>
            </a:r>
            <a:r>
              <a:rPr lang="en-US" sz="900" dirty="0" smtClean="0">
                <a:solidFill>
                  <a:srgbClr val="8A8A8A"/>
                </a:solidFill>
                <a:latin typeface="Consolas" panose="020B0609020204030204" pitchFamily="49" charset="0"/>
                <a:cs typeface="Consolas" panose="020B0609020204030204" pitchFamily="49" charset="0"/>
              </a:rPr>
              <a:t>// </a:t>
            </a:r>
            <a:r>
              <a:rPr lang="en-US" sz="900" dirty="0">
                <a:solidFill>
                  <a:srgbClr val="8A8A8A"/>
                </a:solidFill>
                <a:latin typeface="Consolas" panose="020B0609020204030204" pitchFamily="49" charset="0"/>
                <a:cs typeface="Consolas" panose="020B0609020204030204" pitchFamily="49" charset="0"/>
              </a:rPr>
              <a:t>low value means lights are off</a:t>
            </a:r>
            <a:endParaRPr lang="en-US" sz="900" dirty="0">
              <a:solidFill>
                <a:srgbClr val="000000"/>
              </a:solidFill>
              <a:latin typeface="Consolas" panose="020B0609020204030204" pitchFamily="49" charset="0"/>
              <a:cs typeface="Consolas" panose="020B0609020204030204" pitchFamily="49" charset="0"/>
            </a:endParaRPr>
          </a:p>
          <a:p>
            <a:pPr lvl="0" defTabSz="914400" fontAlgn="base">
              <a:spcBef>
                <a:spcPct val="0"/>
              </a:spcBef>
              <a:spcAft>
                <a:spcPct val="0"/>
              </a:spcAft>
            </a:pPr>
            <a:r>
              <a:rPr lang="en-US" sz="900" b="1" dirty="0">
                <a:solidFill>
                  <a:srgbClr val="000000"/>
                </a:solidFill>
                <a:latin typeface="Consolas" panose="020B0609020204030204" pitchFamily="49" charset="0"/>
                <a:cs typeface="Consolas" panose="020B0609020204030204" pitchFamily="49" charset="0"/>
              </a:rPr>
              <a:t>	</a:t>
            </a:r>
            <a:r>
              <a:rPr lang="en-US" sz="900" b="1" dirty="0">
                <a:solidFill>
                  <a:srgbClr val="CC6600"/>
                </a:solidFill>
                <a:latin typeface="Consolas" panose="020B0609020204030204" pitchFamily="49" charset="0"/>
                <a:cs typeface="Consolas" panose="020B0609020204030204" pitchFamily="49" charset="0"/>
              </a:rPr>
              <a:t>Serial</a:t>
            </a:r>
            <a:r>
              <a:rPr lang="en-US" sz="900" dirty="0">
                <a:solidFill>
                  <a:srgbClr val="000000"/>
                </a:solidFill>
                <a:latin typeface="Consolas" panose="020B0609020204030204" pitchFamily="49" charset="0"/>
                <a:cs typeface="Consolas" panose="020B0609020204030204" pitchFamily="49" charset="0"/>
              </a:rPr>
              <a:t>.</a:t>
            </a:r>
            <a:r>
              <a:rPr lang="en-US" sz="900" dirty="0">
                <a:solidFill>
                  <a:srgbClr val="CC6600"/>
                </a:solidFill>
                <a:latin typeface="Consolas" panose="020B0609020204030204" pitchFamily="49" charset="0"/>
                <a:cs typeface="Consolas" panose="020B0609020204030204" pitchFamily="49" charset="0"/>
              </a:rPr>
              <a:t>print</a:t>
            </a:r>
            <a:r>
              <a:rPr lang="en-US" sz="900" dirty="0">
                <a:solidFill>
                  <a:srgbClr val="000000"/>
                </a:solidFill>
                <a:latin typeface="Consolas" panose="020B0609020204030204" pitchFamily="49" charset="0"/>
                <a:cs typeface="Consolas" panose="020B0609020204030204" pitchFamily="49" charset="0"/>
              </a:rPr>
              <a:t>(</a:t>
            </a:r>
            <a:r>
              <a:rPr lang="en-US" sz="900" dirty="0">
                <a:solidFill>
                  <a:srgbClr val="006699"/>
                </a:solidFill>
                <a:latin typeface="Consolas" panose="020B0609020204030204" pitchFamily="49" charset="0"/>
                <a:cs typeface="Consolas" panose="020B0609020204030204" pitchFamily="49" charset="0"/>
              </a:rPr>
              <a:t>"Lights are off\n"</a:t>
            </a:r>
            <a:r>
              <a:rPr lang="en-US" sz="900" dirty="0">
                <a:solidFill>
                  <a:srgbClr val="000000"/>
                </a:solidFill>
                <a:latin typeface="Consolas" panose="020B0609020204030204" pitchFamily="49" charset="0"/>
                <a:cs typeface="Consolas" panose="020B0609020204030204" pitchFamily="49" charset="0"/>
              </a:rPr>
              <a:t>);</a:t>
            </a:r>
          </a:p>
          <a:p>
            <a:pPr lvl="0" defTabSz="914400" fontAlgn="base">
              <a:spcBef>
                <a:spcPct val="0"/>
              </a:spcBef>
              <a:spcAft>
                <a:spcPct val="0"/>
              </a:spcAft>
            </a:pPr>
            <a:r>
              <a:rPr lang="en-IE" sz="900" dirty="0" smtClean="0">
                <a:solidFill>
                  <a:srgbClr val="000000"/>
                </a:solidFill>
                <a:latin typeface="Consolas" panose="020B0609020204030204" pitchFamily="49" charset="0"/>
                <a:cs typeface="Consolas" panose="020B0609020204030204" pitchFamily="49" charset="0"/>
              </a:rPr>
              <a:t>     }</a:t>
            </a:r>
          </a:p>
          <a:p>
            <a:pPr lvl="0" defTabSz="914400" fontAlgn="base">
              <a:spcBef>
                <a:spcPct val="0"/>
              </a:spcBef>
              <a:spcAft>
                <a:spcPct val="0"/>
              </a:spcAft>
            </a:pPr>
            <a:r>
              <a:rPr lang="en-IE" sz="900" dirty="0" smtClean="0">
                <a:solidFill>
                  <a:srgbClr val="000000"/>
                </a:solidFill>
                <a:latin typeface="Consolas" panose="020B0609020204030204" pitchFamily="49" charset="0"/>
                <a:cs typeface="Consolas" panose="020B0609020204030204" pitchFamily="49" charset="0"/>
              </a:rPr>
              <a:t>     </a:t>
            </a:r>
            <a:r>
              <a:rPr lang="en-IE" sz="900" dirty="0">
                <a:solidFill>
                  <a:srgbClr val="CC6600"/>
                </a:solidFill>
                <a:latin typeface="Consolas" panose="020B0609020204030204" pitchFamily="49" charset="0"/>
                <a:cs typeface="Consolas" panose="020B0609020204030204" pitchFamily="49" charset="0"/>
              </a:rPr>
              <a:t>else</a:t>
            </a:r>
            <a:r>
              <a:rPr lang="en-IE" sz="900" dirty="0">
                <a:solidFill>
                  <a:srgbClr val="000000"/>
                </a:solidFill>
                <a:latin typeface="Consolas" panose="020B0609020204030204" pitchFamily="49" charset="0"/>
                <a:cs typeface="Consolas" panose="020B0609020204030204" pitchFamily="49" charset="0"/>
              </a:rPr>
              <a:t> </a:t>
            </a:r>
            <a:r>
              <a:rPr lang="en-IE" sz="900" dirty="0" smtClean="0">
                <a:solidFill>
                  <a:srgbClr val="000000"/>
                </a:solidFill>
                <a:latin typeface="Consolas" panose="020B0609020204030204" pitchFamily="49" charset="0"/>
                <a:cs typeface="Consolas" panose="020B0609020204030204" pitchFamily="49" charset="0"/>
              </a:rPr>
              <a:t>{			</a:t>
            </a:r>
            <a:r>
              <a:rPr lang="en-US" sz="900" dirty="0" smtClean="0">
                <a:solidFill>
                  <a:srgbClr val="8A8A8A"/>
                </a:solidFill>
                <a:latin typeface="Consolas" panose="020B0609020204030204" pitchFamily="49" charset="0"/>
                <a:cs typeface="Consolas" panose="020B0609020204030204" pitchFamily="49" charset="0"/>
              </a:rPr>
              <a:t>// high value </a:t>
            </a:r>
            <a:r>
              <a:rPr lang="en-US" sz="900" dirty="0">
                <a:solidFill>
                  <a:srgbClr val="8A8A8A"/>
                </a:solidFill>
                <a:latin typeface="Consolas" panose="020B0609020204030204" pitchFamily="49" charset="0"/>
                <a:cs typeface="Consolas" panose="020B0609020204030204" pitchFamily="49" charset="0"/>
              </a:rPr>
              <a:t>means lights are </a:t>
            </a:r>
            <a:r>
              <a:rPr lang="en-US" sz="900" dirty="0" smtClean="0">
                <a:solidFill>
                  <a:srgbClr val="8A8A8A"/>
                </a:solidFill>
                <a:latin typeface="Consolas" panose="020B0609020204030204" pitchFamily="49" charset="0"/>
                <a:cs typeface="Consolas" panose="020B0609020204030204" pitchFamily="49" charset="0"/>
              </a:rPr>
              <a:t>on</a:t>
            </a:r>
            <a:endParaRPr lang="en-IE" sz="900" dirty="0">
              <a:solidFill>
                <a:srgbClr val="000000"/>
              </a:solidFill>
              <a:latin typeface="Consolas" panose="020B0609020204030204" pitchFamily="49" charset="0"/>
              <a:cs typeface="Consolas" panose="020B0609020204030204" pitchFamily="49" charset="0"/>
            </a:endParaRPr>
          </a:p>
          <a:p>
            <a:pPr defTabSz="914400" fontAlgn="base">
              <a:spcBef>
                <a:spcPct val="0"/>
              </a:spcBef>
              <a:spcAft>
                <a:spcPct val="0"/>
              </a:spcAft>
            </a:pPr>
            <a:r>
              <a:rPr lang="en-IE" sz="900" dirty="0">
                <a:solidFill>
                  <a:srgbClr val="000000"/>
                </a:solidFill>
                <a:latin typeface="Consolas" panose="020B0609020204030204" pitchFamily="49" charset="0"/>
                <a:cs typeface="Consolas" panose="020B0609020204030204" pitchFamily="49" charset="0"/>
              </a:rPr>
              <a:t>	</a:t>
            </a:r>
            <a:r>
              <a:rPr lang="en-US" sz="900" b="1" dirty="0">
                <a:solidFill>
                  <a:srgbClr val="CC6600"/>
                </a:solidFill>
                <a:latin typeface="Consolas" panose="020B0609020204030204" pitchFamily="49" charset="0"/>
                <a:cs typeface="Consolas" panose="020B0609020204030204" pitchFamily="49" charset="0"/>
              </a:rPr>
              <a:t>Serial</a:t>
            </a:r>
            <a:r>
              <a:rPr lang="en-US" sz="900" dirty="0">
                <a:solidFill>
                  <a:srgbClr val="000000"/>
                </a:solidFill>
                <a:latin typeface="Consolas" panose="020B0609020204030204" pitchFamily="49" charset="0"/>
                <a:cs typeface="Consolas" panose="020B0609020204030204" pitchFamily="49" charset="0"/>
              </a:rPr>
              <a:t>.</a:t>
            </a:r>
            <a:r>
              <a:rPr lang="en-US" sz="900" dirty="0">
                <a:solidFill>
                  <a:srgbClr val="CC6600"/>
                </a:solidFill>
                <a:latin typeface="Consolas" panose="020B0609020204030204" pitchFamily="49" charset="0"/>
                <a:cs typeface="Consolas" panose="020B0609020204030204" pitchFamily="49" charset="0"/>
              </a:rPr>
              <a:t>print</a:t>
            </a:r>
            <a:r>
              <a:rPr lang="en-US" sz="900" dirty="0">
                <a:solidFill>
                  <a:srgbClr val="000000"/>
                </a:solidFill>
                <a:latin typeface="Consolas" panose="020B0609020204030204" pitchFamily="49" charset="0"/>
                <a:cs typeface="Consolas" panose="020B0609020204030204" pitchFamily="49" charset="0"/>
              </a:rPr>
              <a:t>(</a:t>
            </a:r>
            <a:r>
              <a:rPr lang="en-US" sz="900" dirty="0">
                <a:solidFill>
                  <a:srgbClr val="006699"/>
                </a:solidFill>
                <a:latin typeface="Consolas" panose="020B0609020204030204" pitchFamily="49" charset="0"/>
                <a:cs typeface="Consolas" panose="020B0609020204030204" pitchFamily="49" charset="0"/>
              </a:rPr>
              <a:t>"Lights are on\n"</a:t>
            </a:r>
            <a:r>
              <a:rPr lang="en-US" sz="900" dirty="0">
                <a:solidFill>
                  <a:srgbClr val="000000"/>
                </a:solidFill>
                <a:latin typeface="Consolas" panose="020B0609020204030204" pitchFamily="49" charset="0"/>
                <a:cs typeface="Consolas" panose="020B0609020204030204" pitchFamily="49" charset="0"/>
              </a:rPr>
              <a:t>);</a:t>
            </a:r>
          </a:p>
          <a:p>
            <a:pPr lvl="0" defTabSz="914400" fontAlgn="base">
              <a:spcBef>
                <a:spcPct val="0"/>
              </a:spcBef>
              <a:spcAft>
                <a:spcPct val="0"/>
              </a:spcAft>
            </a:pPr>
            <a:r>
              <a:rPr lang="en-IE" sz="900" dirty="0" smtClean="0">
                <a:solidFill>
                  <a:srgbClr val="000000"/>
                </a:solidFill>
                <a:latin typeface="Consolas" panose="020B0609020204030204" pitchFamily="49" charset="0"/>
                <a:cs typeface="Consolas" panose="020B0609020204030204" pitchFamily="49" charset="0"/>
              </a:rPr>
              <a:t>     </a:t>
            </a:r>
            <a:r>
              <a:rPr lang="en-IE" sz="900" dirty="0">
                <a:solidFill>
                  <a:srgbClr val="000000"/>
                </a:solidFill>
                <a:latin typeface="Consolas" panose="020B0609020204030204" pitchFamily="49" charset="0"/>
                <a:cs typeface="Consolas" panose="020B0609020204030204" pitchFamily="49" charset="0"/>
              </a:rPr>
              <a:t>}</a:t>
            </a:r>
            <a:endParaRPr lang="en-US" sz="900" dirty="0">
              <a:solidFill>
                <a:srgbClr val="000000"/>
              </a:solidFill>
              <a:latin typeface="Consolas" panose="020B0609020204030204" pitchFamily="49" charset="0"/>
              <a:cs typeface="Consolas" panose="020B0609020204030204" pitchFamily="49" charset="0"/>
            </a:endParaRPr>
          </a:p>
          <a:p>
            <a:pPr lvl="0" defTabSz="914400" fontAlgn="base">
              <a:spcBef>
                <a:spcPct val="0"/>
              </a:spcBef>
              <a:spcAft>
                <a:spcPct val="0"/>
              </a:spcAft>
            </a:pPr>
            <a:r>
              <a:rPr lang="en-US" sz="900" dirty="0">
                <a:solidFill>
                  <a:srgbClr val="000000"/>
                </a:solidFill>
                <a:latin typeface="Consolas" panose="020B0609020204030204" pitchFamily="49" charset="0"/>
                <a:cs typeface="Consolas" panose="020B0609020204030204" pitchFamily="49" charset="0"/>
              </a:rPr>
              <a:t> }</a:t>
            </a:r>
            <a:r>
              <a:rPr lang="en-US" sz="900" dirty="0">
                <a:latin typeface="Consolas" panose="020B0609020204030204" pitchFamily="49" charset="0"/>
                <a:cs typeface="Consolas" panose="020B0609020204030204" pitchFamily="49" charset="0"/>
              </a:rPr>
              <a:t> </a:t>
            </a:r>
          </a:p>
        </p:txBody>
      </p:sp>
    </p:spTree>
    <p:extLst>
      <p:ext uri="{BB962C8B-B14F-4D97-AF65-F5344CB8AC3E}">
        <p14:creationId xmlns:p14="http://schemas.microsoft.com/office/powerpoint/2010/main" val="98368528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47957" y="252560"/>
            <a:ext cx="8512821" cy="640080"/>
          </a:xfrm>
        </p:spPr>
        <p:txBody>
          <a:bodyPr>
            <a:normAutofit/>
          </a:bodyPr>
          <a:lstStyle/>
          <a:p>
            <a:pPr algn="ctr"/>
            <a:r>
              <a:rPr lang="en-US" dirty="0" smtClean="0"/>
              <a:t>Temperature Sensor</a:t>
            </a:r>
            <a:endParaRPr lang="en-US" dirty="0"/>
          </a:p>
        </p:txBody>
      </p:sp>
      <p:sp>
        <p:nvSpPr>
          <p:cNvPr id="5" name="Content Placeholder 4"/>
          <p:cNvSpPr>
            <a:spLocks noGrp="1"/>
          </p:cNvSpPr>
          <p:nvPr>
            <p:ph idx="1"/>
          </p:nvPr>
        </p:nvSpPr>
        <p:spPr>
          <a:xfrm>
            <a:off x="342900" y="904846"/>
            <a:ext cx="8439150" cy="5021262"/>
          </a:xfrm>
        </p:spPr>
        <p:txBody>
          <a:bodyPr/>
          <a:lstStyle/>
          <a:p>
            <a:pPr marL="285750" indent="-285750">
              <a:buFont typeface="Arial" pitchFamily="34" charset="0"/>
              <a:buChar char="•"/>
            </a:pPr>
            <a:endParaRPr lang="en-US" dirty="0" smtClean="0"/>
          </a:p>
          <a:p>
            <a:pPr marL="285750" indent="-285750">
              <a:buFont typeface="Arial" pitchFamily="34" charset="0"/>
              <a:buChar char="•"/>
            </a:pPr>
            <a:r>
              <a:rPr lang="en-IE" dirty="0" smtClean="0"/>
              <a:t>Doesn't </a:t>
            </a:r>
            <a:r>
              <a:rPr lang="en-IE" dirty="0"/>
              <a:t>use mercury (like old thermometers), </a:t>
            </a:r>
            <a:r>
              <a:rPr lang="en-IE" dirty="0" smtClean="0"/>
              <a:t>bimetallic </a:t>
            </a:r>
            <a:r>
              <a:rPr lang="en-IE" dirty="0"/>
              <a:t>strips (like in some home thermometers or stoves), </a:t>
            </a:r>
            <a:r>
              <a:rPr lang="en-IE" dirty="0" smtClean="0"/>
              <a:t>nor</a:t>
            </a:r>
            <a:r>
              <a:rPr lang="en-IE" dirty="0"/>
              <a:t> thermistors (temperature sensitive resistors</a:t>
            </a:r>
            <a:r>
              <a:rPr lang="en-IE" dirty="0" smtClean="0"/>
              <a:t>)</a:t>
            </a:r>
          </a:p>
          <a:p>
            <a:pPr marL="285750" indent="-285750">
              <a:buFont typeface="Arial" pitchFamily="34" charset="0"/>
              <a:buChar char="•"/>
            </a:pPr>
            <a:r>
              <a:rPr lang="en-IE" dirty="0" smtClean="0"/>
              <a:t>Uses </a:t>
            </a:r>
            <a:r>
              <a:rPr lang="en-IE" dirty="0"/>
              <a:t>the fact as temperature increases, the voltage across a diode increases at a known </a:t>
            </a:r>
            <a:r>
              <a:rPr lang="en-IE" dirty="0" smtClean="0"/>
              <a:t>rate (solid-state technique)</a:t>
            </a:r>
          </a:p>
          <a:p>
            <a:pPr marL="285750" indent="-285750">
              <a:buFont typeface="Arial" pitchFamily="34" charset="0"/>
              <a:buChar char="•"/>
            </a:pPr>
            <a:r>
              <a:rPr lang="en-IE" dirty="0" smtClean="0"/>
              <a:t>Operating </a:t>
            </a:r>
            <a:r>
              <a:rPr lang="en-IE" dirty="0"/>
              <a:t>Range: −40°C to +</a:t>
            </a:r>
            <a:r>
              <a:rPr lang="en-IE" dirty="0" smtClean="0"/>
              <a:t>125°C</a:t>
            </a:r>
          </a:p>
          <a:p>
            <a:pPr marL="285750" indent="-285750">
              <a:buFont typeface="Arial" pitchFamily="34" charset="0"/>
              <a:buChar char="•"/>
            </a:pPr>
            <a:r>
              <a:rPr lang="en-US" dirty="0"/>
              <a:t>±2°C accuracy over temperature</a:t>
            </a:r>
          </a:p>
          <a:p>
            <a:pPr marL="285750" indent="-285750">
              <a:buFont typeface="Arial" pitchFamily="34" charset="0"/>
              <a:buChar char="•"/>
            </a:pPr>
            <a:endParaRPr lang="en-IE" dirty="0"/>
          </a:p>
        </p:txBody>
      </p:sp>
      <p:pic>
        <p:nvPicPr>
          <p:cNvPr id="2" name="Picture 2" descr="Temperature Sensor - TMP36"/>
          <p:cNvPicPr>
            <a:picLocks noChangeAspect="1" noChangeArrowheads="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1133197" y="4232223"/>
            <a:ext cx="2204808" cy="220480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www.learningaboutelectronics.com/images/TMP36-pinout.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11155" y="3035864"/>
            <a:ext cx="2305050" cy="3333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354513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47957" y="252560"/>
            <a:ext cx="8512821" cy="640080"/>
          </a:xfrm>
        </p:spPr>
        <p:txBody>
          <a:bodyPr>
            <a:normAutofit/>
          </a:bodyPr>
          <a:lstStyle/>
          <a:p>
            <a:pPr algn="ctr"/>
            <a:r>
              <a:rPr lang="en-US" dirty="0" smtClean="0"/>
              <a:t>Basic Temperature Sensor</a:t>
            </a:r>
            <a:endParaRPr lang="en-US" dirty="0"/>
          </a:p>
        </p:txBody>
      </p:sp>
      <p:sp>
        <p:nvSpPr>
          <p:cNvPr id="6" name="Content Placeholder 8"/>
          <p:cNvSpPr txBox="1">
            <a:spLocks/>
          </p:cNvSpPr>
          <p:nvPr/>
        </p:nvSpPr>
        <p:spPr>
          <a:xfrm>
            <a:off x="457198" y="1003931"/>
            <a:ext cx="8229601" cy="1573572"/>
          </a:xfrm>
          <a:prstGeom prst="rect">
            <a:avLst/>
          </a:prstGeom>
        </p:spPr>
        <p:txBody>
          <a:bodyPr/>
          <a:lstStyle>
            <a:lvl1pPr marL="0" indent="0" algn="l" defTabSz="457200" rtl="0" eaLnBrk="1" latinLnBrk="0" hangingPunct="1">
              <a:spcBef>
                <a:spcPts val="1200"/>
              </a:spcBef>
              <a:spcAft>
                <a:spcPts val="0"/>
              </a:spcAft>
              <a:buFont typeface="Arial"/>
              <a:buNone/>
              <a:defRPr sz="2000" b="0" kern="1200">
                <a:solidFill>
                  <a:srgbClr val="0071C5"/>
                </a:solidFill>
                <a:latin typeface="Intel Clear" panose="020B0604020203020204" pitchFamily="34" charset="0"/>
                <a:ea typeface="+mn-ea"/>
                <a:cs typeface="Neo Sans Intel"/>
              </a:defRPr>
            </a:lvl1pPr>
            <a:lvl2pPr marL="225425" indent="-225425" algn="l" defTabSz="457200" rtl="0" eaLnBrk="1" latinLnBrk="0" hangingPunct="1">
              <a:spcBef>
                <a:spcPts val="800"/>
              </a:spcBef>
              <a:buFont typeface="Arial" panose="020B0604020202020204" pitchFamily="34" charset="0"/>
              <a:buChar char="•"/>
              <a:defRPr sz="1800" kern="1200" baseline="0">
                <a:solidFill>
                  <a:schemeClr val="tx2"/>
                </a:solidFill>
                <a:latin typeface="Intel Clear" panose="020B0604020203020204" pitchFamily="34" charset="0"/>
                <a:ea typeface="+mn-ea"/>
                <a:cs typeface="Neo Sans Intel Medium"/>
              </a:defRPr>
            </a:lvl2pPr>
            <a:lvl3pPr marL="571500" indent="-228600" algn="l" defTabSz="457200" rtl="0" eaLnBrk="1" latinLnBrk="0" hangingPunct="1">
              <a:spcBef>
                <a:spcPts val="0"/>
              </a:spcBef>
              <a:buFont typeface="Arial" panose="020B0604020202020204" pitchFamily="34" charset="0"/>
              <a:buChar char="•"/>
              <a:defRPr sz="1600" kern="1200">
                <a:solidFill>
                  <a:schemeClr val="tx2"/>
                </a:solidFill>
                <a:latin typeface="Intel Clear" panose="020B0604020203020204" pitchFamily="34" charset="0"/>
                <a:ea typeface="+mn-ea"/>
                <a:cs typeface="Neo Sans Intel"/>
              </a:defRPr>
            </a:lvl3pPr>
            <a:lvl4pPr marL="914400" indent="-231775" algn="l" defTabSz="457200" rtl="0" eaLnBrk="1" latinLnBrk="0" hangingPunct="1">
              <a:spcBef>
                <a:spcPts val="0"/>
              </a:spcBef>
              <a:buFont typeface="Arial" panose="020B0604020202020204" pitchFamily="34" charset="0"/>
              <a:buChar char="•"/>
              <a:defRPr sz="1400" kern="1200" baseline="0">
                <a:solidFill>
                  <a:schemeClr val="tx2"/>
                </a:solidFill>
                <a:latin typeface="Intel Clear" panose="020B0604020203020204" pitchFamily="34" charset="0"/>
                <a:ea typeface="+mn-ea"/>
                <a:cs typeface="Neo Sans Intel"/>
              </a:defRPr>
            </a:lvl4pPr>
            <a:lvl5pPr marL="1255713" indent="-230188" algn="l" defTabSz="457200" rtl="0" eaLnBrk="1" latinLnBrk="0" hangingPunct="1">
              <a:spcBef>
                <a:spcPts val="0"/>
              </a:spcBef>
              <a:buFont typeface="Arial" panose="020B0604020202020204" pitchFamily="34" charset="0"/>
              <a:buChar char="•"/>
              <a:defRPr sz="1400" kern="1200">
                <a:solidFill>
                  <a:schemeClr val="tx2"/>
                </a:solidFill>
                <a:latin typeface="Intel Clear" panose="020B0604020203020204" pitchFamily="34" charset="0"/>
                <a:ea typeface="+mn-ea"/>
                <a:cs typeface="Neo Sans Inte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smtClean="0"/>
              <a:t>Project Name: </a:t>
            </a:r>
            <a:r>
              <a:rPr lang="en-US" sz="1800" dirty="0" smtClean="0">
                <a:solidFill>
                  <a:schemeClr val="tx2"/>
                </a:solidFill>
                <a:cs typeface="Neo Sans Intel Medium"/>
              </a:rPr>
              <a:t>Temperature Sensor</a:t>
            </a:r>
            <a:endParaRPr lang="en-US" sz="1800" i="1" dirty="0" smtClean="0">
              <a:solidFill>
                <a:schemeClr val="tx2"/>
              </a:solidFill>
              <a:cs typeface="Neo Sans Intel Medium"/>
            </a:endParaRPr>
          </a:p>
          <a:p>
            <a:r>
              <a:rPr lang="en-US" dirty="0" smtClean="0"/>
              <a:t>Objective: </a:t>
            </a:r>
            <a:r>
              <a:rPr lang="en-US" sz="1800" dirty="0" smtClean="0">
                <a:solidFill>
                  <a:schemeClr val="tx2"/>
                </a:solidFill>
                <a:cs typeface="Neo Sans Intel Medium"/>
              </a:rPr>
              <a:t>read the value of a temperature sensor connected to an analog pin, and print it out on the Serial port.</a:t>
            </a:r>
            <a:endParaRPr lang="en-US" sz="1800" dirty="0">
              <a:solidFill>
                <a:schemeClr val="tx2"/>
              </a:solidFill>
              <a:cs typeface="Neo Sans Intel Medium"/>
            </a:endParaRPr>
          </a:p>
        </p:txBody>
      </p:sp>
      <p:sp>
        <p:nvSpPr>
          <p:cNvPr id="8" name="Content Placeholder 5"/>
          <p:cNvSpPr txBox="1">
            <a:spLocks/>
          </p:cNvSpPr>
          <p:nvPr/>
        </p:nvSpPr>
        <p:spPr>
          <a:xfrm>
            <a:off x="4754880" y="2736039"/>
            <a:ext cx="3931920" cy="3205652"/>
          </a:xfrm>
          <a:prstGeom prst="rect">
            <a:avLst/>
          </a:prstGeom>
        </p:spPr>
        <p:txBody>
          <a:bodyPr/>
          <a:lstStyle>
            <a:lvl1pPr marL="0" indent="0" algn="l" defTabSz="457200" rtl="0" eaLnBrk="1" latinLnBrk="0" hangingPunct="1">
              <a:spcBef>
                <a:spcPts val="1200"/>
              </a:spcBef>
              <a:spcAft>
                <a:spcPts val="0"/>
              </a:spcAft>
              <a:buFont typeface="Arial"/>
              <a:buNone/>
              <a:defRPr sz="2000" b="0" kern="1200">
                <a:solidFill>
                  <a:srgbClr val="0071C5"/>
                </a:solidFill>
                <a:latin typeface="Intel Clear" panose="020B0604020203020204" pitchFamily="34" charset="0"/>
                <a:ea typeface="+mn-ea"/>
                <a:cs typeface="Neo Sans Intel"/>
              </a:defRPr>
            </a:lvl1pPr>
            <a:lvl2pPr marL="225425" indent="-225425" algn="l" defTabSz="457200" rtl="0" eaLnBrk="1" latinLnBrk="0" hangingPunct="1">
              <a:spcBef>
                <a:spcPts val="800"/>
              </a:spcBef>
              <a:buFont typeface="Arial" panose="020B0604020202020204" pitchFamily="34" charset="0"/>
              <a:buChar char="•"/>
              <a:defRPr sz="1800" kern="1200" baseline="0">
                <a:solidFill>
                  <a:schemeClr val="tx2"/>
                </a:solidFill>
                <a:latin typeface="Intel Clear" panose="020B0604020203020204" pitchFamily="34" charset="0"/>
                <a:ea typeface="+mn-ea"/>
                <a:cs typeface="Neo Sans Intel Medium"/>
              </a:defRPr>
            </a:lvl2pPr>
            <a:lvl3pPr marL="571500" indent="-228600" algn="l" defTabSz="457200" rtl="0" eaLnBrk="1" latinLnBrk="0" hangingPunct="1">
              <a:spcBef>
                <a:spcPts val="0"/>
              </a:spcBef>
              <a:buFont typeface="Arial" panose="020B0604020202020204" pitchFamily="34" charset="0"/>
              <a:buChar char="•"/>
              <a:defRPr sz="1600" kern="1200">
                <a:solidFill>
                  <a:schemeClr val="tx2"/>
                </a:solidFill>
                <a:latin typeface="Intel Clear" panose="020B0604020203020204" pitchFamily="34" charset="0"/>
                <a:ea typeface="+mn-ea"/>
                <a:cs typeface="Neo Sans Intel"/>
              </a:defRPr>
            </a:lvl3pPr>
            <a:lvl4pPr marL="914400" indent="-231775" algn="l" defTabSz="457200" rtl="0" eaLnBrk="1" latinLnBrk="0" hangingPunct="1">
              <a:spcBef>
                <a:spcPts val="0"/>
              </a:spcBef>
              <a:buFont typeface="Arial" panose="020B0604020202020204" pitchFamily="34" charset="0"/>
              <a:buChar char="•"/>
              <a:defRPr sz="1400" kern="1200" baseline="0">
                <a:solidFill>
                  <a:schemeClr val="tx2"/>
                </a:solidFill>
                <a:latin typeface="Intel Clear" panose="020B0604020203020204" pitchFamily="34" charset="0"/>
                <a:ea typeface="+mn-ea"/>
                <a:cs typeface="Neo Sans Intel"/>
              </a:defRPr>
            </a:lvl4pPr>
            <a:lvl5pPr marL="1255713" indent="-230188" algn="l" defTabSz="457200" rtl="0" eaLnBrk="1" latinLnBrk="0" hangingPunct="1">
              <a:spcBef>
                <a:spcPts val="0"/>
              </a:spcBef>
              <a:buFont typeface="Arial" panose="020B0604020202020204" pitchFamily="34" charset="0"/>
              <a:buChar char="•"/>
              <a:defRPr sz="1400" kern="1200">
                <a:solidFill>
                  <a:schemeClr val="tx2"/>
                </a:solidFill>
                <a:latin typeface="Intel Clear" panose="020B0604020203020204" pitchFamily="34" charset="0"/>
                <a:ea typeface="+mn-ea"/>
                <a:cs typeface="Neo Sans Inte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smtClean="0"/>
              <a:t>Components</a:t>
            </a:r>
          </a:p>
          <a:p>
            <a:pPr marL="342900" indent="-342900">
              <a:buFont typeface="Arial" panose="020B0604020202020204" pitchFamily="34" charset="0"/>
              <a:buChar char="•"/>
            </a:pPr>
            <a:r>
              <a:rPr lang="en-US" sz="1800" dirty="0" smtClean="0">
                <a:solidFill>
                  <a:schemeClr val="tx2"/>
                </a:solidFill>
                <a:cs typeface="Neo Sans Intel Medium"/>
              </a:rPr>
              <a:t>Intel Galileo Board </a:t>
            </a:r>
          </a:p>
          <a:p>
            <a:pPr marL="342900" indent="-342900">
              <a:buFont typeface="Arial" panose="020B0604020202020204" pitchFamily="34" charset="0"/>
              <a:buChar char="•"/>
            </a:pPr>
            <a:r>
              <a:rPr lang="en-US" sz="1800" dirty="0" smtClean="0">
                <a:solidFill>
                  <a:schemeClr val="tx2"/>
                </a:solidFill>
                <a:cs typeface="Neo Sans Intel Medium"/>
              </a:rPr>
              <a:t>Breadboard </a:t>
            </a:r>
          </a:p>
          <a:p>
            <a:pPr marL="342900" indent="-342900">
              <a:buFont typeface="Arial" panose="020B0604020202020204" pitchFamily="34" charset="0"/>
              <a:buChar char="•"/>
            </a:pPr>
            <a:r>
              <a:rPr lang="en-US" sz="1800" dirty="0" smtClean="0">
                <a:solidFill>
                  <a:schemeClr val="tx2"/>
                </a:solidFill>
                <a:cs typeface="Neo Sans Intel Medium"/>
              </a:rPr>
              <a:t>Jumper Wires</a:t>
            </a:r>
          </a:p>
          <a:p>
            <a:pPr marL="342900" indent="-342900">
              <a:buFont typeface="Arial" panose="020B0604020202020204" pitchFamily="34" charset="0"/>
              <a:buChar char="•"/>
            </a:pPr>
            <a:r>
              <a:rPr lang="en-US" sz="1800" dirty="0" smtClean="0">
                <a:solidFill>
                  <a:schemeClr val="tx2"/>
                </a:solidFill>
                <a:cs typeface="Neo Sans Intel Medium"/>
              </a:rPr>
              <a:t>Temperature Sensor</a:t>
            </a:r>
          </a:p>
          <a:p>
            <a:endParaRPr lang="en-US" dirty="0"/>
          </a:p>
        </p:txBody>
      </p:sp>
      <p:sp>
        <p:nvSpPr>
          <p:cNvPr id="10" name="Content Placeholder 4"/>
          <p:cNvSpPr txBox="1">
            <a:spLocks/>
          </p:cNvSpPr>
          <p:nvPr/>
        </p:nvSpPr>
        <p:spPr>
          <a:xfrm>
            <a:off x="672447" y="2736039"/>
            <a:ext cx="3931920" cy="3358051"/>
          </a:xfrm>
          <a:prstGeom prst="rect">
            <a:avLst/>
          </a:prstGeom>
        </p:spPr>
        <p:txBody>
          <a:bodyPr vert="horz" lIns="0" tIns="0" rIns="0" bIns="0" rtlCol="0">
            <a:noAutofit/>
          </a:bodyPr>
          <a:lstStyle>
            <a:lvl1pPr marL="0" indent="0" algn="l" defTabSz="457200" rtl="0" eaLnBrk="1" latinLnBrk="0" hangingPunct="1">
              <a:spcBef>
                <a:spcPts val="1200"/>
              </a:spcBef>
              <a:spcAft>
                <a:spcPts val="0"/>
              </a:spcAft>
              <a:buFont typeface="Arial"/>
              <a:buNone/>
              <a:defRPr sz="2000" b="0" kern="1200">
                <a:solidFill>
                  <a:srgbClr val="0071C5"/>
                </a:solidFill>
                <a:latin typeface="Intel Clear" panose="020B0604020203020204" pitchFamily="34" charset="0"/>
                <a:ea typeface="+mn-ea"/>
                <a:cs typeface="Neo Sans Intel"/>
              </a:defRPr>
            </a:lvl1pPr>
            <a:lvl2pPr marL="225425" indent="-225425" algn="l" defTabSz="457200" rtl="0" eaLnBrk="1" latinLnBrk="0" hangingPunct="1">
              <a:spcBef>
                <a:spcPts val="800"/>
              </a:spcBef>
              <a:buFont typeface="Arial" panose="020B0604020202020204" pitchFamily="34" charset="0"/>
              <a:buChar char="•"/>
              <a:defRPr sz="1800" kern="1200" baseline="0">
                <a:solidFill>
                  <a:schemeClr val="tx2"/>
                </a:solidFill>
                <a:latin typeface="Intel Clear" panose="020B0604020203020204" pitchFamily="34" charset="0"/>
                <a:ea typeface="+mn-ea"/>
                <a:cs typeface="Neo Sans Intel Medium"/>
              </a:defRPr>
            </a:lvl2pPr>
            <a:lvl3pPr marL="571500" indent="-228600" algn="l" defTabSz="457200" rtl="0" eaLnBrk="1" latinLnBrk="0" hangingPunct="1">
              <a:spcBef>
                <a:spcPts val="0"/>
              </a:spcBef>
              <a:buFont typeface="Arial" panose="020B0604020202020204" pitchFamily="34" charset="0"/>
              <a:buChar char="•"/>
              <a:defRPr sz="1600" kern="1200">
                <a:solidFill>
                  <a:schemeClr val="tx2"/>
                </a:solidFill>
                <a:latin typeface="Intel Clear" panose="020B0604020203020204" pitchFamily="34" charset="0"/>
                <a:ea typeface="+mn-ea"/>
                <a:cs typeface="Neo Sans Intel"/>
              </a:defRPr>
            </a:lvl3pPr>
            <a:lvl4pPr marL="914400" indent="-231775" algn="l" defTabSz="457200" rtl="0" eaLnBrk="1" latinLnBrk="0" hangingPunct="1">
              <a:spcBef>
                <a:spcPts val="0"/>
              </a:spcBef>
              <a:buFont typeface="Arial" panose="020B0604020202020204" pitchFamily="34" charset="0"/>
              <a:buChar char="•"/>
              <a:defRPr sz="1400" kern="1200" baseline="0">
                <a:solidFill>
                  <a:schemeClr val="tx2"/>
                </a:solidFill>
                <a:latin typeface="Intel Clear" panose="020B0604020203020204" pitchFamily="34" charset="0"/>
                <a:ea typeface="+mn-ea"/>
                <a:cs typeface="Neo Sans Intel"/>
              </a:defRPr>
            </a:lvl4pPr>
            <a:lvl5pPr marL="1255713" indent="-230188" algn="l" defTabSz="457200" rtl="0" eaLnBrk="1" latinLnBrk="0" hangingPunct="1">
              <a:spcBef>
                <a:spcPts val="0"/>
              </a:spcBef>
              <a:buFont typeface="Arial" panose="020B0604020202020204" pitchFamily="34" charset="0"/>
              <a:buChar char="•"/>
              <a:defRPr sz="1400" kern="1200">
                <a:solidFill>
                  <a:schemeClr val="tx2"/>
                </a:solidFill>
                <a:latin typeface="Intel Clear" panose="020B0604020203020204" pitchFamily="34" charset="0"/>
                <a:ea typeface="+mn-ea"/>
                <a:cs typeface="Neo Sans Inte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smtClean="0"/>
              <a:t>Software Elements</a:t>
            </a:r>
          </a:p>
          <a:p>
            <a:pPr marL="342900" indent="-342900">
              <a:buFont typeface="Arial" panose="020B0604020202020204" pitchFamily="34" charset="0"/>
              <a:buChar char="•"/>
            </a:pPr>
            <a:r>
              <a:rPr lang="en-US" sz="1800" dirty="0" smtClean="0">
                <a:solidFill>
                  <a:schemeClr val="tx2"/>
                </a:solidFill>
                <a:cs typeface="Neo Sans Intel Medium"/>
              </a:rPr>
              <a:t>analogRead()</a:t>
            </a:r>
            <a:endParaRPr lang="en-US" sz="1800" dirty="0">
              <a:solidFill>
                <a:schemeClr val="tx2"/>
              </a:solidFill>
              <a:cs typeface="Neo Sans Intel Medium"/>
            </a:endParaRPr>
          </a:p>
          <a:p>
            <a:pPr marL="342900" indent="-342900">
              <a:buFont typeface="Arial" panose="020B0604020202020204" pitchFamily="34" charset="0"/>
              <a:buChar char="•"/>
            </a:pPr>
            <a:r>
              <a:rPr lang="en-US" sz="1800" dirty="0">
                <a:solidFill>
                  <a:schemeClr val="tx2"/>
                </a:solidFill>
                <a:cs typeface="Neo Sans Intel Medium"/>
              </a:rPr>
              <a:t>a</a:t>
            </a:r>
            <a:r>
              <a:rPr lang="en-US" sz="1800" dirty="0" smtClean="0">
                <a:solidFill>
                  <a:schemeClr val="tx2"/>
                </a:solidFill>
                <a:cs typeface="Neo Sans Intel Medium"/>
              </a:rPr>
              <a:t>nalogWrite()</a:t>
            </a:r>
          </a:p>
          <a:p>
            <a:pPr marL="342900" indent="-342900">
              <a:buFont typeface="Arial" panose="020B0604020202020204" pitchFamily="34" charset="0"/>
              <a:buChar char="•"/>
            </a:pPr>
            <a:r>
              <a:rPr lang="en-US" sz="1800" dirty="0" smtClean="0">
                <a:solidFill>
                  <a:schemeClr val="tx2"/>
                </a:solidFill>
                <a:cs typeface="Neo Sans Intel Medium"/>
              </a:rPr>
              <a:t>Serial</a:t>
            </a:r>
            <a:endParaRPr lang="en-US" sz="1800" dirty="0">
              <a:solidFill>
                <a:schemeClr val="tx2"/>
              </a:solidFill>
              <a:cs typeface="Neo Sans Intel Medium"/>
            </a:endParaRPr>
          </a:p>
          <a:p>
            <a:pPr marL="342900" indent="-342900">
              <a:buFont typeface="Arial" panose="020B0604020202020204" pitchFamily="34" charset="0"/>
              <a:buChar char="•"/>
            </a:pPr>
            <a:r>
              <a:rPr lang="en-US" sz="1800" dirty="0">
                <a:solidFill>
                  <a:schemeClr val="tx2"/>
                </a:solidFill>
                <a:cs typeface="Neo Sans Intel Medium"/>
              </a:rPr>
              <a:t>delay()</a:t>
            </a:r>
          </a:p>
          <a:p>
            <a:endParaRPr lang="en-US" dirty="0"/>
          </a:p>
        </p:txBody>
      </p:sp>
    </p:spTree>
    <p:extLst>
      <p:ext uri="{BB962C8B-B14F-4D97-AF65-F5344CB8AC3E}">
        <p14:creationId xmlns:p14="http://schemas.microsoft.com/office/powerpoint/2010/main" val="138579553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screen">
            <a:extLst>
              <a:ext uri="{28A0092B-C50C-407E-A947-70E740481C1C}">
                <a14:useLocalDpi xmlns:a14="http://schemas.microsoft.com/office/drawing/2010/main" val="0"/>
              </a:ext>
            </a:extLst>
          </a:blip>
          <a:stretch>
            <a:fillRect/>
          </a:stretch>
        </p:blipFill>
        <p:spPr>
          <a:xfrm>
            <a:off x="3597216" y="1181819"/>
            <a:ext cx="5325766" cy="3304997"/>
          </a:xfrm>
        </p:spPr>
      </p:pic>
      <p:sp>
        <p:nvSpPr>
          <p:cNvPr id="3" name="Title 2"/>
          <p:cNvSpPr>
            <a:spLocks noGrp="1"/>
          </p:cNvSpPr>
          <p:nvPr>
            <p:ph type="title"/>
          </p:nvPr>
        </p:nvSpPr>
        <p:spPr/>
        <p:txBody>
          <a:bodyPr/>
          <a:lstStyle/>
          <a:p>
            <a:pPr algn="ctr"/>
            <a:r>
              <a:rPr lang="en-IE" dirty="0" smtClean="0"/>
              <a:t>Reading the Temperature Sensor</a:t>
            </a:r>
            <a:endParaRPr lang="en-IE" dirty="0"/>
          </a:p>
        </p:txBody>
      </p:sp>
      <p:sp>
        <p:nvSpPr>
          <p:cNvPr id="5" name="Rectangle 4"/>
          <p:cNvSpPr/>
          <p:nvPr/>
        </p:nvSpPr>
        <p:spPr>
          <a:xfrm>
            <a:off x="293299" y="2901766"/>
            <a:ext cx="7651630" cy="3323987"/>
          </a:xfrm>
          <a:prstGeom prst="rect">
            <a:avLst/>
          </a:prstGeom>
        </p:spPr>
        <p:txBody>
          <a:bodyPr wrap="square">
            <a:spAutoFit/>
          </a:bodyPr>
          <a:lstStyle/>
          <a:p>
            <a:r>
              <a:rPr lang="en-IE" sz="1000" dirty="0">
                <a:latin typeface="Consolas" panose="020B0609020204030204" pitchFamily="49" charset="0"/>
                <a:cs typeface="Consolas" panose="020B0609020204030204" pitchFamily="49" charset="0"/>
              </a:rPr>
              <a:t>#define temperature </a:t>
            </a:r>
            <a:r>
              <a:rPr lang="en-IE" sz="1000" dirty="0" smtClean="0">
                <a:latin typeface="Consolas" panose="020B0609020204030204" pitchFamily="49" charset="0"/>
                <a:cs typeface="Consolas" panose="020B0609020204030204" pitchFamily="49" charset="0"/>
              </a:rPr>
              <a:t>1</a:t>
            </a:r>
          </a:p>
          <a:p>
            <a:endParaRPr lang="en-IE" sz="1000" dirty="0">
              <a:latin typeface="Consolas" panose="020B0609020204030204" pitchFamily="49" charset="0"/>
              <a:cs typeface="Consolas" panose="020B0609020204030204" pitchFamily="49" charset="0"/>
            </a:endParaRPr>
          </a:p>
          <a:p>
            <a:r>
              <a:rPr lang="en-IE" sz="1000" dirty="0" smtClean="0">
                <a:solidFill>
                  <a:srgbClr val="CC6600"/>
                </a:solidFill>
                <a:latin typeface="Consolas" panose="020B0609020204030204" pitchFamily="49" charset="0"/>
                <a:cs typeface="Consolas" panose="020B0609020204030204" pitchFamily="49" charset="0"/>
              </a:rPr>
              <a:t>int</a:t>
            </a:r>
            <a:r>
              <a:rPr lang="en-IE" sz="1000" dirty="0" smtClean="0">
                <a:latin typeface="Consolas" panose="020B0609020204030204" pitchFamily="49" charset="0"/>
                <a:cs typeface="Consolas" panose="020B0609020204030204" pitchFamily="49" charset="0"/>
              </a:rPr>
              <a:t> </a:t>
            </a:r>
            <a:r>
              <a:rPr lang="en-IE" sz="1000" dirty="0">
                <a:latin typeface="Consolas" panose="020B0609020204030204" pitchFamily="49" charset="0"/>
                <a:cs typeface="Consolas" panose="020B0609020204030204" pitchFamily="49" charset="0"/>
              </a:rPr>
              <a:t>temperature_value</a:t>
            </a:r>
            <a:r>
              <a:rPr lang="en-IE" sz="1000" dirty="0" smtClean="0">
                <a:latin typeface="Consolas" panose="020B0609020204030204" pitchFamily="49" charset="0"/>
                <a:cs typeface="Consolas" panose="020B0609020204030204" pitchFamily="49" charset="0"/>
              </a:rPr>
              <a:t>;	</a:t>
            </a:r>
            <a:r>
              <a:rPr lang="en-IE" sz="1000" dirty="0">
                <a:solidFill>
                  <a:srgbClr val="8A8A8A"/>
                </a:solidFill>
                <a:latin typeface="Consolas" panose="020B0609020204030204" pitchFamily="49" charset="0"/>
                <a:cs typeface="Consolas" panose="020B0609020204030204" pitchFamily="49" charset="0"/>
              </a:rPr>
              <a:t>// variable for reading temperature </a:t>
            </a:r>
            <a:r>
              <a:rPr lang="en-IE" sz="1000" dirty="0" smtClean="0">
                <a:solidFill>
                  <a:srgbClr val="8A8A8A"/>
                </a:solidFill>
                <a:latin typeface="Consolas" panose="020B0609020204030204" pitchFamily="49" charset="0"/>
                <a:cs typeface="Consolas" panose="020B0609020204030204" pitchFamily="49" charset="0"/>
              </a:rPr>
              <a:t>sensor</a:t>
            </a:r>
            <a:endParaRPr lang="en-IE" sz="1000" dirty="0">
              <a:latin typeface="Consolas" panose="020B0609020204030204" pitchFamily="49" charset="0"/>
              <a:cs typeface="Consolas" panose="020B0609020204030204" pitchFamily="49" charset="0"/>
            </a:endParaRPr>
          </a:p>
          <a:p>
            <a:r>
              <a:rPr lang="en-IE" sz="1000" dirty="0">
                <a:solidFill>
                  <a:srgbClr val="CC6600"/>
                </a:solidFill>
                <a:latin typeface="Consolas" panose="020B0609020204030204" pitchFamily="49" charset="0"/>
                <a:cs typeface="Consolas" panose="020B0609020204030204" pitchFamily="49" charset="0"/>
              </a:rPr>
              <a:t>float</a:t>
            </a:r>
            <a:r>
              <a:rPr lang="en-IE" sz="1000" dirty="0">
                <a:latin typeface="Consolas" panose="020B0609020204030204" pitchFamily="49" charset="0"/>
                <a:cs typeface="Consolas" panose="020B0609020204030204" pitchFamily="49" charset="0"/>
              </a:rPr>
              <a:t> cel</a:t>
            </a:r>
            <a:r>
              <a:rPr lang="en-IE" sz="1000" dirty="0" smtClean="0">
                <a:latin typeface="Consolas" panose="020B0609020204030204" pitchFamily="49" charset="0"/>
                <a:cs typeface="Consolas" panose="020B0609020204030204" pitchFamily="49" charset="0"/>
              </a:rPr>
              <a:t>;</a:t>
            </a:r>
            <a:r>
              <a:rPr lang="en-IE" sz="1000" dirty="0">
                <a:solidFill>
                  <a:srgbClr val="8A8A8A"/>
                </a:solidFill>
                <a:latin typeface="Consolas" panose="020B0609020204030204" pitchFamily="49" charset="0"/>
                <a:cs typeface="Consolas" panose="020B0609020204030204" pitchFamily="49" charset="0"/>
              </a:rPr>
              <a:t> </a:t>
            </a:r>
            <a:r>
              <a:rPr lang="en-IE" sz="1000" dirty="0" smtClean="0">
                <a:solidFill>
                  <a:srgbClr val="8A8A8A"/>
                </a:solidFill>
                <a:latin typeface="Consolas" panose="020B0609020204030204" pitchFamily="49" charset="0"/>
                <a:cs typeface="Consolas" panose="020B0609020204030204" pitchFamily="49" charset="0"/>
              </a:rPr>
              <a:t>			// </a:t>
            </a:r>
            <a:r>
              <a:rPr lang="en-IE" sz="1000" dirty="0">
                <a:solidFill>
                  <a:srgbClr val="8A8A8A"/>
                </a:solidFill>
                <a:latin typeface="Consolas" panose="020B0609020204030204" pitchFamily="49" charset="0"/>
                <a:cs typeface="Consolas" panose="020B0609020204030204" pitchFamily="49" charset="0"/>
              </a:rPr>
              <a:t>variable to calculate </a:t>
            </a:r>
            <a:r>
              <a:rPr lang="en-IE" sz="1000" dirty="0" smtClean="0">
                <a:solidFill>
                  <a:srgbClr val="8A8A8A"/>
                </a:solidFill>
                <a:latin typeface="Consolas" panose="020B0609020204030204" pitchFamily="49" charset="0"/>
                <a:cs typeface="Consolas" panose="020B0609020204030204" pitchFamily="49" charset="0"/>
              </a:rPr>
              <a:t>Celsius value</a:t>
            </a:r>
            <a:endParaRPr lang="en-IE" sz="1000" dirty="0">
              <a:latin typeface="Consolas" panose="020B0609020204030204" pitchFamily="49" charset="0"/>
              <a:cs typeface="Consolas" panose="020B0609020204030204" pitchFamily="49" charset="0"/>
            </a:endParaRPr>
          </a:p>
          <a:p>
            <a:endParaRPr lang="en-IE" sz="1000" dirty="0">
              <a:latin typeface="Consolas" panose="020B0609020204030204" pitchFamily="49" charset="0"/>
              <a:cs typeface="Consolas" panose="020B0609020204030204" pitchFamily="49" charset="0"/>
            </a:endParaRPr>
          </a:p>
          <a:p>
            <a:r>
              <a:rPr lang="en-IE" sz="1000" dirty="0">
                <a:solidFill>
                  <a:srgbClr val="CC6600"/>
                </a:solidFill>
                <a:latin typeface="Consolas" panose="020B0609020204030204" pitchFamily="49" charset="0"/>
                <a:cs typeface="Consolas" panose="020B0609020204030204" pitchFamily="49" charset="0"/>
              </a:rPr>
              <a:t>void </a:t>
            </a:r>
            <a:r>
              <a:rPr lang="en-IE" sz="1000" b="1" dirty="0">
                <a:solidFill>
                  <a:srgbClr val="CC6600"/>
                </a:solidFill>
                <a:latin typeface="Consolas" panose="020B0609020204030204" pitchFamily="49" charset="0"/>
                <a:cs typeface="Consolas" panose="020B0609020204030204" pitchFamily="49" charset="0"/>
              </a:rPr>
              <a:t>setup</a:t>
            </a:r>
            <a:r>
              <a:rPr lang="en-IE" sz="1000" dirty="0">
                <a:latin typeface="Consolas" panose="020B0609020204030204" pitchFamily="49" charset="0"/>
                <a:cs typeface="Consolas" panose="020B0609020204030204" pitchFamily="49" charset="0"/>
              </a:rPr>
              <a:t>()</a:t>
            </a:r>
          </a:p>
          <a:p>
            <a:r>
              <a:rPr lang="en-IE" sz="1000" dirty="0">
                <a:latin typeface="Consolas" panose="020B0609020204030204" pitchFamily="49" charset="0"/>
                <a:cs typeface="Consolas" panose="020B0609020204030204" pitchFamily="49" charset="0"/>
              </a:rPr>
              <a:t>{</a:t>
            </a:r>
          </a:p>
          <a:p>
            <a:r>
              <a:rPr lang="en-IE" sz="1000" dirty="0">
                <a:latin typeface="Consolas" panose="020B0609020204030204" pitchFamily="49" charset="0"/>
                <a:cs typeface="Consolas" panose="020B0609020204030204" pitchFamily="49" charset="0"/>
              </a:rPr>
              <a:t>  </a:t>
            </a:r>
            <a:r>
              <a:rPr lang="en-IE" sz="1000" b="1" dirty="0">
                <a:solidFill>
                  <a:srgbClr val="CC6600"/>
                </a:solidFill>
                <a:latin typeface="Consolas" panose="020B0609020204030204" pitchFamily="49" charset="0"/>
                <a:cs typeface="Consolas" panose="020B0609020204030204" pitchFamily="49" charset="0"/>
              </a:rPr>
              <a:t>Serial</a:t>
            </a:r>
            <a:r>
              <a:rPr lang="en-IE" sz="1000" dirty="0">
                <a:solidFill>
                  <a:srgbClr val="CC6600"/>
                </a:solidFill>
                <a:latin typeface="Consolas" panose="020B0609020204030204" pitchFamily="49" charset="0"/>
                <a:cs typeface="Consolas" panose="020B0609020204030204" pitchFamily="49" charset="0"/>
              </a:rPr>
              <a:t>.begin</a:t>
            </a:r>
            <a:r>
              <a:rPr lang="en-IE" sz="1000" dirty="0">
                <a:latin typeface="Consolas" panose="020B0609020204030204" pitchFamily="49" charset="0"/>
                <a:cs typeface="Consolas" panose="020B0609020204030204" pitchFamily="49" charset="0"/>
              </a:rPr>
              <a:t>(9600);</a:t>
            </a:r>
          </a:p>
          <a:p>
            <a:r>
              <a:rPr lang="en-IE" sz="1000" dirty="0" smtClean="0">
                <a:latin typeface="Consolas" panose="020B0609020204030204" pitchFamily="49" charset="0"/>
                <a:cs typeface="Consolas" panose="020B0609020204030204" pitchFamily="49" charset="0"/>
              </a:rPr>
              <a:t>}</a:t>
            </a:r>
          </a:p>
          <a:p>
            <a:endParaRPr lang="en-IE" sz="1000" dirty="0">
              <a:latin typeface="Consolas" panose="020B0609020204030204" pitchFamily="49" charset="0"/>
              <a:cs typeface="Consolas" panose="020B0609020204030204" pitchFamily="49" charset="0"/>
            </a:endParaRPr>
          </a:p>
          <a:p>
            <a:r>
              <a:rPr lang="en-IE" sz="1000" dirty="0">
                <a:solidFill>
                  <a:srgbClr val="CC6600"/>
                </a:solidFill>
                <a:latin typeface="Consolas" panose="020B0609020204030204" pitchFamily="49" charset="0"/>
                <a:cs typeface="Consolas" panose="020B0609020204030204" pitchFamily="49" charset="0"/>
              </a:rPr>
              <a:t>void </a:t>
            </a:r>
            <a:r>
              <a:rPr lang="en-IE" sz="1000" b="1" dirty="0">
                <a:solidFill>
                  <a:srgbClr val="CC6600"/>
                </a:solidFill>
                <a:latin typeface="Consolas" panose="020B0609020204030204" pitchFamily="49" charset="0"/>
                <a:cs typeface="Consolas" panose="020B0609020204030204" pitchFamily="49" charset="0"/>
              </a:rPr>
              <a:t>loop</a:t>
            </a:r>
            <a:r>
              <a:rPr lang="en-IE" sz="1000" dirty="0">
                <a:latin typeface="Consolas" panose="020B0609020204030204" pitchFamily="49" charset="0"/>
                <a:cs typeface="Consolas" panose="020B0609020204030204" pitchFamily="49" charset="0"/>
              </a:rPr>
              <a:t>()</a:t>
            </a:r>
          </a:p>
          <a:p>
            <a:r>
              <a:rPr lang="en-IE" sz="1000" dirty="0">
                <a:latin typeface="Consolas" panose="020B0609020204030204" pitchFamily="49" charset="0"/>
                <a:cs typeface="Consolas" panose="020B0609020204030204" pitchFamily="49" charset="0"/>
              </a:rPr>
              <a:t>{</a:t>
            </a:r>
          </a:p>
          <a:p>
            <a:r>
              <a:rPr lang="en-IE" sz="1000" dirty="0">
                <a:latin typeface="Consolas" panose="020B0609020204030204" pitchFamily="49" charset="0"/>
                <a:cs typeface="Consolas" panose="020B0609020204030204" pitchFamily="49" charset="0"/>
              </a:rPr>
              <a:t>  </a:t>
            </a:r>
            <a:r>
              <a:rPr lang="en-IE" sz="1000" dirty="0" smtClean="0">
                <a:latin typeface="Consolas" panose="020B0609020204030204" pitchFamily="49" charset="0"/>
                <a:cs typeface="Consolas" panose="020B0609020204030204" pitchFamily="49" charset="0"/>
              </a:rPr>
              <a:t>temperature_value </a:t>
            </a:r>
            <a:r>
              <a:rPr lang="en-IE" sz="1000" dirty="0">
                <a:latin typeface="Consolas" panose="020B0609020204030204" pitchFamily="49" charset="0"/>
                <a:cs typeface="Consolas" panose="020B0609020204030204" pitchFamily="49" charset="0"/>
              </a:rPr>
              <a:t>= </a:t>
            </a:r>
            <a:r>
              <a:rPr lang="en-IE" sz="1000" dirty="0">
                <a:solidFill>
                  <a:srgbClr val="CC6600"/>
                </a:solidFill>
                <a:latin typeface="Consolas" panose="020B0609020204030204" pitchFamily="49" charset="0"/>
                <a:cs typeface="Consolas" panose="020B0609020204030204" pitchFamily="49" charset="0"/>
              </a:rPr>
              <a:t>analogRead</a:t>
            </a:r>
            <a:r>
              <a:rPr lang="en-IE" sz="1000" dirty="0">
                <a:latin typeface="Consolas" panose="020B0609020204030204" pitchFamily="49" charset="0"/>
                <a:cs typeface="Consolas" panose="020B0609020204030204" pitchFamily="49" charset="0"/>
              </a:rPr>
              <a:t>(temperature);	</a:t>
            </a:r>
            <a:r>
              <a:rPr lang="en-IE" sz="1000" dirty="0">
                <a:solidFill>
                  <a:srgbClr val="8A8A8A"/>
                </a:solidFill>
                <a:latin typeface="Consolas" panose="020B0609020204030204" pitchFamily="49" charset="0"/>
                <a:cs typeface="Consolas" panose="020B0609020204030204" pitchFamily="49" charset="0"/>
              </a:rPr>
              <a:t>// check value from sensor</a:t>
            </a:r>
            <a:endParaRPr lang="en-IE" sz="1000" dirty="0">
              <a:latin typeface="Consolas" panose="020B0609020204030204" pitchFamily="49" charset="0"/>
              <a:cs typeface="Consolas" panose="020B0609020204030204" pitchFamily="49" charset="0"/>
            </a:endParaRPr>
          </a:p>
          <a:p>
            <a:r>
              <a:rPr lang="en-IE" sz="1000" dirty="0">
                <a:latin typeface="Consolas" panose="020B0609020204030204" pitchFamily="49" charset="0"/>
                <a:cs typeface="Consolas" panose="020B0609020204030204" pitchFamily="49" charset="0"/>
              </a:rPr>
              <a:t>  </a:t>
            </a:r>
            <a:r>
              <a:rPr lang="en-IE" sz="1000" dirty="0">
                <a:solidFill>
                  <a:srgbClr val="CC6600"/>
                </a:solidFill>
                <a:latin typeface="Consolas" panose="020B0609020204030204" pitchFamily="49" charset="0"/>
                <a:cs typeface="Consolas" panose="020B0609020204030204" pitchFamily="49" charset="0"/>
              </a:rPr>
              <a:t>float</a:t>
            </a:r>
            <a:r>
              <a:rPr lang="en-IE" sz="1000" dirty="0">
                <a:latin typeface="Consolas" panose="020B0609020204030204" pitchFamily="49" charset="0"/>
                <a:cs typeface="Consolas" panose="020B0609020204030204" pitchFamily="49" charset="0"/>
              </a:rPr>
              <a:t> mv = ( temperature_value / 1024.0) * 5000;	</a:t>
            </a:r>
            <a:r>
              <a:rPr lang="en-IE" sz="1000" dirty="0">
                <a:solidFill>
                  <a:srgbClr val="8A8A8A"/>
                </a:solidFill>
                <a:latin typeface="Consolas" panose="020B0609020204030204" pitchFamily="49" charset="0"/>
                <a:cs typeface="Consolas" panose="020B0609020204030204" pitchFamily="49" charset="0"/>
              </a:rPr>
              <a:t>// use value to calculate temperature</a:t>
            </a:r>
          </a:p>
          <a:p>
            <a:r>
              <a:rPr lang="en-IE" sz="1000" dirty="0">
                <a:latin typeface="Consolas" panose="020B0609020204030204" pitchFamily="49" charset="0"/>
                <a:cs typeface="Consolas" panose="020B0609020204030204" pitchFamily="49" charset="0"/>
              </a:rPr>
              <a:t>  </a:t>
            </a:r>
            <a:r>
              <a:rPr lang="en-IE" sz="1000" dirty="0">
                <a:solidFill>
                  <a:srgbClr val="CC6600"/>
                </a:solidFill>
                <a:latin typeface="Consolas" panose="020B0609020204030204" pitchFamily="49" charset="0"/>
                <a:cs typeface="Consolas" panose="020B0609020204030204" pitchFamily="49" charset="0"/>
              </a:rPr>
              <a:t>float </a:t>
            </a:r>
            <a:r>
              <a:rPr lang="en-IE" sz="1000" dirty="0">
                <a:latin typeface="Consolas" panose="020B0609020204030204" pitchFamily="49" charset="0"/>
                <a:cs typeface="Consolas" panose="020B0609020204030204" pitchFamily="49" charset="0"/>
              </a:rPr>
              <a:t>farh = mv / 10;</a:t>
            </a:r>
          </a:p>
          <a:p>
            <a:r>
              <a:rPr lang="en-IE" sz="1000" dirty="0">
                <a:latin typeface="Consolas" panose="020B0609020204030204" pitchFamily="49" charset="0"/>
                <a:cs typeface="Consolas" panose="020B0609020204030204" pitchFamily="49" charset="0"/>
              </a:rPr>
              <a:t>  cel = ((farh - 32) * 5) / 9;				</a:t>
            </a:r>
            <a:r>
              <a:rPr lang="en-IE" sz="1000" dirty="0">
                <a:solidFill>
                  <a:srgbClr val="8A8A8A"/>
                </a:solidFill>
                <a:latin typeface="Consolas" panose="020B0609020204030204" pitchFamily="49" charset="0"/>
                <a:cs typeface="Consolas" panose="020B0609020204030204" pitchFamily="49" charset="0"/>
              </a:rPr>
              <a:t>// convert temperature from Fahrenheit to Celsius</a:t>
            </a:r>
            <a:endParaRPr lang="en-IE" sz="1000" dirty="0">
              <a:latin typeface="Consolas" panose="020B0609020204030204" pitchFamily="49" charset="0"/>
              <a:cs typeface="Consolas" panose="020B0609020204030204" pitchFamily="49" charset="0"/>
            </a:endParaRPr>
          </a:p>
          <a:p>
            <a:r>
              <a:rPr lang="en-IE" sz="1000" b="1" dirty="0">
                <a:solidFill>
                  <a:srgbClr val="CC6600"/>
                </a:solidFill>
                <a:latin typeface="Consolas" panose="020B0609020204030204" pitchFamily="49" charset="0"/>
                <a:cs typeface="Consolas" panose="020B0609020204030204" pitchFamily="49" charset="0"/>
              </a:rPr>
              <a:t> </a:t>
            </a:r>
            <a:r>
              <a:rPr lang="en-IE" sz="1000" b="1" dirty="0" smtClean="0">
                <a:solidFill>
                  <a:srgbClr val="CC6600"/>
                </a:solidFill>
                <a:latin typeface="Consolas" panose="020B0609020204030204" pitchFamily="49" charset="0"/>
                <a:cs typeface="Consolas" panose="020B0609020204030204" pitchFamily="49" charset="0"/>
              </a:rPr>
              <a:t> Serial</a:t>
            </a:r>
            <a:r>
              <a:rPr lang="en-IE" sz="1000" dirty="0" smtClean="0">
                <a:solidFill>
                  <a:srgbClr val="CC6600"/>
                </a:solidFill>
                <a:latin typeface="Consolas" panose="020B0609020204030204" pitchFamily="49" charset="0"/>
                <a:cs typeface="Consolas" panose="020B0609020204030204" pitchFamily="49" charset="0"/>
              </a:rPr>
              <a:t>.print</a:t>
            </a:r>
            <a:r>
              <a:rPr lang="en-IE" sz="1000" dirty="0">
                <a:latin typeface="Consolas" panose="020B0609020204030204" pitchFamily="49" charset="0"/>
                <a:cs typeface="Consolas" panose="020B0609020204030204" pitchFamily="49" charset="0"/>
              </a:rPr>
              <a:t>(</a:t>
            </a:r>
            <a:r>
              <a:rPr lang="en-IE" sz="1000" dirty="0">
                <a:solidFill>
                  <a:srgbClr val="006699"/>
                </a:solidFill>
                <a:latin typeface="Consolas" panose="020B0609020204030204" pitchFamily="49" charset="0"/>
                <a:cs typeface="Consolas" panose="020B0609020204030204" pitchFamily="49" charset="0"/>
              </a:rPr>
              <a:t>"TEMPERATURE = "</a:t>
            </a:r>
            <a:r>
              <a:rPr lang="en-IE" sz="1000" dirty="0">
                <a:latin typeface="Consolas" panose="020B0609020204030204" pitchFamily="49" charset="0"/>
                <a:cs typeface="Consolas" panose="020B0609020204030204" pitchFamily="49" charset="0"/>
              </a:rPr>
              <a:t>);			</a:t>
            </a:r>
            <a:r>
              <a:rPr lang="en-IE" sz="1000" dirty="0">
                <a:solidFill>
                  <a:srgbClr val="8A8A8A"/>
                </a:solidFill>
                <a:latin typeface="Consolas" panose="020B0609020204030204" pitchFamily="49" charset="0"/>
                <a:cs typeface="Consolas" panose="020B0609020204030204" pitchFamily="49" charset="0"/>
              </a:rPr>
              <a:t>// print temperature to serial </a:t>
            </a:r>
            <a:r>
              <a:rPr lang="en-IE" sz="1000" dirty="0" smtClean="0">
                <a:solidFill>
                  <a:srgbClr val="8A8A8A"/>
                </a:solidFill>
                <a:latin typeface="Consolas" panose="020B0609020204030204" pitchFamily="49" charset="0"/>
                <a:cs typeface="Consolas" panose="020B0609020204030204" pitchFamily="49" charset="0"/>
              </a:rPr>
              <a:t>monitor</a:t>
            </a:r>
            <a:endParaRPr lang="en-IE" sz="1000" dirty="0">
              <a:latin typeface="Consolas" panose="020B0609020204030204" pitchFamily="49" charset="0"/>
              <a:cs typeface="Consolas" panose="020B0609020204030204" pitchFamily="49" charset="0"/>
            </a:endParaRPr>
          </a:p>
          <a:p>
            <a:r>
              <a:rPr lang="en-IE" sz="1000" dirty="0">
                <a:latin typeface="Consolas" panose="020B0609020204030204" pitchFamily="49" charset="0"/>
                <a:cs typeface="Consolas" panose="020B0609020204030204" pitchFamily="49" charset="0"/>
              </a:rPr>
              <a:t>  </a:t>
            </a:r>
            <a:r>
              <a:rPr lang="en-IE" sz="1000" b="1" dirty="0">
                <a:solidFill>
                  <a:srgbClr val="CC6600"/>
                </a:solidFill>
                <a:latin typeface="Consolas" panose="020B0609020204030204" pitchFamily="49" charset="0"/>
                <a:cs typeface="Consolas" panose="020B0609020204030204" pitchFamily="49" charset="0"/>
              </a:rPr>
              <a:t>Serial</a:t>
            </a:r>
            <a:r>
              <a:rPr lang="en-IE" sz="1000" dirty="0">
                <a:solidFill>
                  <a:srgbClr val="CC6600"/>
                </a:solidFill>
                <a:latin typeface="Consolas" panose="020B0609020204030204" pitchFamily="49" charset="0"/>
                <a:cs typeface="Consolas" panose="020B0609020204030204" pitchFamily="49" charset="0"/>
              </a:rPr>
              <a:t>.print</a:t>
            </a:r>
            <a:r>
              <a:rPr lang="en-IE" sz="1000" dirty="0">
                <a:latin typeface="Consolas" panose="020B0609020204030204" pitchFamily="49" charset="0"/>
                <a:cs typeface="Consolas" panose="020B0609020204030204" pitchFamily="49" charset="0"/>
              </a:rPr>
              <a:t>(cel);</a:t>
            </a:r>
          </a:p>
          <a:p>
            <a:r>
              <a:rPr lang="en-IE" sz="1000" dirty="0">
                <a:latin typeface="Consolas" panose="020B0609020204030204" pitchFamily="49" charset="0"/>
                <a:cs typeface="Consolas" panose="020B0609020204030204" pitchFamily="49" charset="0"/>
              </a:rPr>
              <a:t>  </a:t>
            </a:r>
            <a:r>
              <a:rPr lang="en-IE" sz="1000" b="1" dirty="0">
                <a:solidFill>
                  <a:srgbClr val="CC6600"/>
                </a:solidFill>
                <a:latin typeface="Consolas" panose="020B0609020204030204" pitchFamily="49" charset="0"/>
                <a:cs typeface="Consolas" panose="020B0609020204030204" pitchFamily="49" charset="0"/>
              </a:rPr>
              <a:t>Serial</a:t>
            </a:r>
            <a:r>
              <a:rPr lang="en-IE" sz="1000" dirty="0">
                <a:solidFill>
                  <a:srgbClr val="CC6600"/>
                </a:solidFill>
                <a:latin typeface="Consolas" panose="020B0609020204030204" pitchFamily="49" charset="0"/>
                <a:cs typeface="Consolas" panose="020B0609020204030204" pitchFamily="49" charset="0"/>
              </a:rPr>
              <a:t>.print</a:t>
            </a:r>
            <a:r>
              <a:rPr lang="en-IE" sz="1000" dirty="0">
                <a:latin typeface="Consolas" panose="020B0609020204030204" pitchFamily="49" charset="0"/>
                <a:cs typeface="Consolas" panose="020B0609020204030204" pitchFamily="49" charset="0"/>
              </a:rPr>
              <a:t>(</a:t>
            </a:r>
            <a:r>
              <a:rPr lang="en-IE" sz="1000" dirty="0">
                <a:solidFill>
                  <a:srgbClr val="006699"/>
                </a:solidFill>
                <a:latin typeface="Consolas" panose="020B0609020204030204" pitchFamily="49" charset="0"/>
                <a:cs typeface="Consolas" panose="020B0609020204030204" pitchFamily="49" charset="0"/>
              </a:rPr>
              <a:t>"*C\n</a:t>
            </a:r>
            <a:r>
              <a:rPr lang="en-IE" sz="1000" dirty="0" smtClean="0">
                <a:solidFill>
                  <a:srgbClr val="006699"/>
                </a:solidFill>
                <a:latin typeface="Consolas" panose="020B0609020204030204" pitchFamily="49" charset="0"/>
                <a:cs typeface="Consolas" panose="020B0609020204030204" pitchFamily="49" charset="0"/>
              </a:rPr>
              <a:t>"</a:t>
            </a:r>
            <a:r>
              <a:rPr lang="en-IE" sz="1000" dirty="0" smtClean="0">
                <a:latin typeface="Consolas" panose="020B0609020204030204" pitchFamily="49" charset="0"/>
                <a:cs typeface="Consolas" panose="020B0609020204030204" pitchFamily="49" charset="0"/>
              </a:rPr>
              <a:t>);</a:t>
            </a:r>
          </a:p>
          <a:p>
            <a:r>
              <a:rPr lang="en-IE" sz="1000" dirty="0">
                <a:latin typeface="Consolas" panose="020B0609020204030204" pitchFamily="49" charset="0"/>
                <a:cs typeface="Consolas" panose="020B0609020204030204" pitchFamily="49" charset="0"/>
              </a:rPr>
              <a:t> </a:t>
            </a:r>
            <a:r>
              <a:rPr lang="en-IE" sz="1000" dirty="0" smtClean="0">
                <a:latin typeface="Consolas" panose="020B0609020204030204" pitchFamily="49" charset="0"/>
                <a:cs typeface="Consolas" panose="020B0609020204030204" pitchFamily="49" charset="0"/>
              </a:rPr>
              <a:t> </a:t>
            </a:r>
            <a:r>
              <a:rPr lang="en-IE" sz="1000" dirty="0" smtClean="0">
                <a:solidFill>
                  <a:srgbClr val="CC6600"/>
                </a:solidFill>
                <a:latin typeface="Consolas" panose="020B0609020204030204" pitchFamily="49" charset="0"/>
                <a:cs typeface="Consolas" panose="020B0609020204030204" pitchFamily="49" charset="0"/>
              </a:rPr>
              <a:t>delay</a:t>
            </a:r>
            <a:r>
              <a:rPr lang="en-IE" sz="1000" dirty="0" smtClean="0">
                <a:latin typeface="Consolas" panose="020B0609020204030204" pitchFamily="49" charset="0"/>
                <a:cs typeface="Consolas" panose="020B0609020204030204" pitchFamily="49" charset="0"/>
              </a:rPr>
              <a:t>(1000);						</a:t>
            </a:r>
            <a:r>
              <a:rPr lang="en-IE" sz="1000" dirty="0" smtClean="0">
                <a:solidFill>
                  <a:srgbClr val="8A8A8A"/>
                </a:solidFill>
                <a:latin typeface="Consolas" panose="020B0609020204030204" pitchFamily="49" charset="0"/>
                <a:cs typeface="Consolas" panose="020B0609020204030204" pitchFamily="49" charset="0"/>
              </a:rPr>
              <a:t>// delay to avoid flickering</a:t>
            </a:r>
            <a:endParaRPr lang="en-IE" sz="1000" dirty="0">
              <a:latin typeface="Consolas" panose="020B0609020204030204" pitchFamily="49" charset="0"/>
              <a:cs typeface="Consolas" panose="020B0609020204030204" pitchFamily="49" charset="0"/>
            </a:endParaRPr>
          </a:p>
          <a:p>
            <a:r>
              <a:rPr lang="en-IE" sz="1000" dirty="0">
                <a:latin typeface="Consolas" panose="020B0609020204030204" pitchFamily="49" charset="0"/>
                <a:cs typeface="Consolas" panose="020B0609020204030204" pitchFamily="49" charset="0"/>
              </a:rPr>
              <a:t>}</a:t>
            </a:r>
            <a:endParaRPr lang="en-IE" sz="10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17799755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IE" dirty="0" smtClean="0"/>
              <a:t>Adding Temperature Sensor to code</a:t>
            </a:r>
            <a:endParaRPr lang="en-IE" dirty="0"/>
          </a:p>
        </p:txBody>
      </p:sp>
      <p:sp>
        <p:nvSpPr>
          <p:cNvPr id="4" name="Content Placeholder 4"/>
          <p:cNvSpPr>
            <a:spLocks noGrp="1"/>
          </p:cNvSpPr>
          <p:nvPr>
            <p:ph idx="1"/>
          </p:nvPr>
        </p:nvSpPr>
        <p:spPr/>
        <p:txBody>
          <a:bodyPr/>
          <a:lstStyle/>
          <a:p>
            <a:r>
              <a:rPr lang="en-US" dirty="0"/>
              <a:t>Objective: </a:t>
            </a:r>
            <a:r>
              <a:rPr lang="en-US" dirty="0" smtClean="0">
                <a:solidFill>
                  <a:schemeClr val="tx2"/>
                </a:solidFill>
                <a:cs typeface="Neo Sans Intel Medium"/>
              </a:rPr>
              <a:t>Press a pushbutton to check if lights are on and off and what temperature it is, and print it </a:t>
            </a:r>
            <a:r>
              <a:rPr lang="en-US" dirty="0">
                <a:solidFill>
                  <a:schemeClr val="tx2"/>
                </a:solidFill>
                <a:cs typeface="Neo Sans Intel Medium"/>
              </a:rPr>
              <a:t>out on the Serial port</a:t>
            </a:r>
            <a:r>
              <a:rPr lang="en-US" dirty="0" smtClean="0">
                <a:solidFill>
                  <a:schemeClr val="tx2"/>
                </a:solidFill>
                <a:cs typeface="Neo Sans Intel Medium"/>
              </a:rPr>
              <a:t>.</a:t>
            </a:r>
            <a:endParaRPr lang="en-US" dirty="0">
              <a:solidFill>
                <a:schemeClr val="tx2"/>
              </a:solidFill>
              <a:cs typeface="Neo Sans Intel Medium"/>
            </a:endParaRPr>
          </a:p>
          <a:p>
            <a:pPr marL="342900" indent="-342900">
              <a:buFont typeface="Arial" panose="020B0604020202020204" pitchFamily="34" charset="0"/>
              <a:buChar char="•"/>
            </a:pPr>
            <a:r>
              <a:rPr lang="en-IE" dirty="0" smtClean="0"/>
              <a:t>LED is used to show when button is pressed</a:t>
            </a:r>
          </a:p>
          <a:p>
            <a:pPr marL="342900" indent="-342900">
              <a:buFont typeface="Arial" panose="020B0604020202020204" pitchFamily="34" charset="0"/>
              <a:buChar char="•"/>
            </a:pPr>
            <a:r>
              <a:rPr lang="en-IE" dirty="0" smtClean="0"/>
              <a:t>Temperature code is added to merged code as a function check_temp</a:t>
            </a:r>
            <a:endParaRPr lang="en-US" dirty="0"/>
          </a:p>
        </p:txBody>
      </p:sp>
      <p:sp>
        <p:nvSpPr>
          <p:cNvPr id="5" name="Content Placeholder 4"/>
          <p:cNvSpPr txBox="1">
            <a:spLocks/>
          </p:cNvSpPr>
          <p:nvPr/>
        </p:nvSpPr>
        <p:spPr>
          <a:xfrm>
            <a:off x="640080" y="3207384"/>
            <a:ext cx="3931920" cy="3358051"/>
          </a:xfrm>
          <a:prstGeom prst="rect">
            <a:avLst/>
          </a:prstGeom>
        </p:spPr>
        <p:txBody>
          <a:bodyPr vert="horz" lIns="0" tIns="0" rIns="0" bIns="0" rtlCol="0">
            <a:noAutofit/>
          </a:bodyPr>
          <a:lstStyle>
            <a:lvl1pPr marL="0" indent="0" algn="l" defTabSz="457200" rtl="0" eaLnBrk="1" latinLnBrk="0" hangingPunct="1">
              <a:spcBef>
                <a:spcPts val="1200"/>
              </a:spcBef>
              <a:spcAft>
                <a:spcPts val="0"/>
              </a:spcAft>
              <a:buFont typeface="Arial"/>
              <a:buNone/>
              <a:defRPr sz="2000" b="0" kern="1200">
                <a:solidFill>
                  <a:srgbClr val="0071C5"/>
                </a:solidFill>
                <a:latin typeface="Intel Clear" panose="020B0604020203020204" pitchFamily="34" charset="0"/>
                <a:ea typeface="+mn-ea"/>
                <a:cs typeface="Neo Sans Intel"/>
              </a:defRPr>
            </a:lvl1pPr>
            <a:lvl2pPr marL="225425" indent="-225425" algn="l" defTabSz="457200" rtl="0" eaLnBrk="1" latinLnBrk="0" hangingPunct="1">
              <a:spcBef>
                <a:spcPts val="800"/>
              </a:spcBef>
              <a:buFont typeface="Arial" panose="020B0604020202020204" pitchFamily="34" charset="0"/>
              <a:buChar char="•"/>
              <a:defRPr sz="1800" kern="1200" baseline="0">
                <a:solidFill>
                  <a:schemeClr val="tx2"/>
                </a:solidFill>
                <a:latin typeface="Intel Clear" panose="020B0604020203020204" pitchFamily="34" charset="0"/>
                <a:ea typeface="+mn-ea"/>
                <a:cs typeface="Neo Sans Intel Medium"/>
              </a:defRPr>
            </a:lvl2pPr>
            <a:lvl3pPr marL="571500" indent="-228600" algn="l" defTabSz="457200" rtl="0" eaLnBrk="1" latinLnBrk="0" hangingPunct="1">
              <a:spcBef>
                <a:spcPts val="0"/>
              </a:spcBef>
              <a:buFont typeface="Arial" panose="020B0604020202020204" pitchFamily="34" charset="0"/>
              <a:buChar char="•"/>
              <a:defRPr sz="1600" kern="1200">
                <a:solidFill>
                  <a:schemeClr val="tx2"/>
                </a:solidFill>
                <a:latin typeface="Intel Clear" panose="020B0604020203020204" pitchFamily="34" charset="0"/>
                <a:ea typeface="+mn-ea"/>
                <a:cs typeface="Neo Sans Intel"/>
              </a:defRPr>
            </a:lvl3pPr>
            <a:lvl4pPr marL="914400" indent="-231775" algn="l" defTabSz="457200" rtl="0" eaLnBrk="1" latinLnBrk="0" hangingPunct="1">
              <a:spcBef>
                <a:spcPts val="0"/>
              </a:spcBef>
              <a:buFont typeface="Arial" panose="020B0604020202020204" pitchFamily="34" charset="0"/>
              <a:buChar char="•"/>
              <a:defRPr sz="1400" kern="1200" baseline="0">
                <a:solidFill>
                  <a:schemeClr val="tx2"/>
                </a:solidFill>
                <a:latin typeface="Intel Clear" panose="020B0604020203020204" pitchFamily="34" charset="0"/>
                <a:ea typeface="+mn-ea"/>
                <a:cs typeface="Neo Sans Intel"/>
              </a:defRPr>
            </a:lvl4pPr>
            <a:lvl5pPr marL="1255713" indent="-230188" algn="l" defTabSz="457200" rtl="0" eaLnBrk="1" latinLnBrk="0" hangingPunct="1">
              <a:spcBef>
                <a:spcPts val="0"/>
              </a:spcBef>
              <a:buFont typeface="Arial" panose="020B0604020202020204" pitchFamily="34" charset="0"/>
              <a:buChar char="•"/>
              <a:defRPr sz="1400" kern="1200">
                <a:solidFill>
                  <a:schemeClr val="tx2"/>
                </a:solidFill>
                <a:latin typeface="Intel Clear" panose="020B0604020203020204" pitchFamily="34" charset="0"/>
                <a:ea typeface="+mn-ea"/>
                <a:cs typeface="Neo Sans Inte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smtClean="0"/>
              <a:t>Software Elements</a:t>
            </a:r>
          </a:p>
          <a:p>
            <a:pPr marL="342900" indent="-342900">
              <a:buFont typeface="Arial" panose="020B0604020202020204" pitchFamily="34" charset="0"/>
              <a:buChar char="•"/>
            </a:pPr>
            <a:r>
              <a:rPr lang="en-US" sz="1800" dirty="0" smtClean="0">
                <a:solidFill>
                  <a:schemeClr val="tx2"/>
                </a:solidFill>
                <a:cs typeface="Neo Sans Intel Medium"/>
              </a:rPr>
              <a:t>Merged code</a:t>
            </a:r>
          </a:p>
          <a:p>
            <a:pPr marL="342900" indent="-342900">
              <a:buFont typeface="Arial" panose="020B0604020202020204" pitchFamily="34" charset="0"/>
              <a:buChar char="•"/>
            </a:pPr>
            <a:r>
              <a:rPr lang="en-IE" sz="1800" dirty="0" smtClean="0">
                <a:solidFill>
                  <a:schemeClr val="tx2"/>
                </a:solidFill>
                <a:cs typeface="Neo Sans Intel Medium"/>
              </a:rPr>
              <a:t>Temperature code</a:t>
            </a:r>
          </a:p>
          <a:p>
            <a:pPr marL="342900" indent="-342900">
              <a:buFont typeface="Arial" panose="020B0604020202020204" pitchFamily="34" charset="0"/>
              <a:buChar char="•"/>
            </a:pPr>
            <a:r>
              <a:rPr lang="en-IE" sz="1800" dirty="0" smtClean="0">
                <a:solidFill>
                  <a:schemeClr val="tx2"/>
                </a:solidFill>
                <a:cs typeface="Neo Sans Intel Medium"/>
              </a:rPr>
              <a:t>Functions</a:t>
            </a:r>
            <a:endParaRPr lang="en-US" sz="1800" dirty="0">
              <a:solidFill>
                <a:schemeClr val="tx2"/>
              </a:solidFill>
              <a:cs typeface="Neo Sans Intel Medium"/>
            </a:endParaRPr>
          </a:p>
          <a:p>
            <a:endParaRPr lang="en-US" dirty="0"/>
          </a:p>
        </p:txBody>
      </p:sp>
      <p:sp>
        <p:nvSpPr>
          <p:cNvPr id="6" name="Content Placeholder 5"/>
          <p:cNvSpPr txBox="1">
            <a:spLocks/>
          </p:cNvSpPr>
          <p:nvPr/>
        </p:nvSpPr>
        <p:spPr>
          <a:xfrm>
            <a:off x="4754880" y="3207384"/>
            <a:ext cx="3931920" cy="3205652"/>
          </a:xfrm>
          <a:prstGeom prst="rect">
            <a:avLst/>
          </a:prstGeom>
        </p:spPr>
        <p:txBody>
          <a:bodyPr/>
          <a:lstStyle>
            <a:lvl1pPr marL="0" indent="0" algn="l" defTabSz="457200" rtl="0" eaLnBrk="1" latinLnBrk="0" hangingPunct="1">
              <a:spcBef>
                <a:spcPts val="1200"/>
              </a:spcBef>
              <a:spcAft>
                <a:spcPts val="0"/>
              </a:spcAft>
              <a:buFont typeface="Arial"/>
              <a:buNone/>
              <a:defRPr sz="2000" b="0" kern="1200">
                <a:solidFill>
                  <a:srgbClr val="0071C5"/>
                </a:solidFill>
                <a:latin typeface="Intel Clear" panose="020B0604020203020204" pitchFamily="34" charset="0"/>
                <a:ea typeface="+mn-ea"/>
                <a:cs typeface="Neo Sans Intel"/>
              </a:defRPr>
            </a:lvl1pPr>
            <a:lvl2pPr marL="225425" indent="-225425" algn="l" defTabSz="457200" rtl="0" eaLnBrk="1" latinLnBrk="0" hangingPunct="1">
              <a:spcBef>
                <a:spcPts val="800"/>
              </a:spcBef>
              <a:buFont typeface="Arial" panose="020B0604020202020204" pitchFamily="34" charset="0"/>
              <a:buChar char="•"/>
              <a:defRPr sz="1800" kern="1200" baseline="0">
                <a:solidFill>
                  <a:schemeClr val="tx2"/>
                </a:solidFill>
                <a:latin typeface="Intel Clear" panose="020B0604020203020204" pitchFamily="34" charset="0"/>
                <a:ea typeface="+mn-ea"/>
                <a:cs typeface="Neo Sans Intel Medium"/>
              </a:defRPr>
            </a:lvl2pPr>
            <a:lvl3pPr marL="571500" indent="-228600" algn="l" defTabSz="457200" rtl="0" eaLnBrk="1" latinLnBrk="0" hangingPunct="1">
              <a:spcBef>
                <a:spcPts val="0"/>
              </a:spcBef>
              <a:buFont typeface="Arial" panose="020B0604020202020204" pitchFamily="34" charset="0"/>
              <a:buChar char="•"/>
              <a:defRPr sz="1600" kern="1200">
                <a:solidFill>
                  <a:schemeClr val="tx2"/>
                </a:solidFill>
                <a:latin typeface="Intel Clear" panose="020B0604020203020204" pitchFamily="34" charset="0"/>
                <a:ea typeface="+mn-ea"/>
                <a:cs typeface="Neo Sans Intel"/>
              </a:defRPr>
            </a:lvl3pPr>
            <a:lvl4pPr marL="914400" indent="-231775" algn="l" defTabSz="457200" rtl="0" eaLnBrk="1" latinLnBrk="0" hangingPunct="1">
              <a:spcBef>
                <a:spcPts val="0"/>
              </a:spcBef>
              <a:buFont typeface="Arial" panose="020B0604020202020204" pitchFamily="34" charset="0"/>
              <a:buChar char="•"/>
              <a:defRPr sz="1400" kern="1200" baseline="0">
                <a:solidFill>
                  <a:schemeClr val="tx2"/>
                </a:solidFill>
                <a:latin typeface="Intel Clear" panose="020B0604020203020204" pitchFamily="34" charset="0"/>
                <a:ea typeface="+mn-ea"/>
                <a:cs typeface="Neo Sans Intel"/>
              </a:defRPr>
            </a:lvl4pPr>
            <a:lvl5pPr marL="1255713" indent="-230188" algn="l" defTabSz="457200" rtl="0" eaLnBrk="1" latinLnBrk="0" hangingPunct="1">
              <a:spcBef>
                <a:spcPts val="0"/>
              </a:spcBef>
              <a:buFont typeface="Arial" panose="020B0604020202020204" pitchFamily="34" charset="0"/>
              <a:buChar char="•"/>
              <a:defRPr sz="1400" kern="1200">
                <a:solidFill>
                  <a:schemeClr val="tx2"/>
                </a:solidFill>
                <a:latin typeface="Intel Clear" panose="020B0604020203020204" pitchFamily="34" charset="0"/>
                <a:ea typeface="+mn-ea"/>
                <a:cs typeface="Neo Sans Inte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smtClean="0"/>
              <a:t>Components</a:t>
            </a:r>
          </a:p>
          <a:p>
            <a:pPr marL="342900" indent="-342900">
              <a:buFont typeface="Arial" panose="020B0604020202020204" pitchFamily="34" charset="0"/>
              <a:buChar char="•"/>
            </a:pPr>
            <a:r>
              <a:rPr lang="en-US" sz="1800" dirty="0" smtClean="0">
                <a:solidFill>
                  <a:schemeClr val="tx2"/>
                </a:solidFill>
                <a:cs typeface="Neo Sans Intel Medium"/>
              </a:rPr>
              <a:t>Intel Galileo Board </a:t>
            </a:r>
          </a:p>
          <a:p>
            <a:pPr marL="342900" indent="-342900">
              <a:buFont typeface="Arial" panose="020B0604020202020204" pitchFamily="34" charset="0"/>
              <a:buChar char="•"/>
            </a:pPr>
            <a:r>
              <a:rPr lang="en-US" sz="1800" dirty="0" smtClean="0">
                <a:solidFill>
                  <a:schemeClr val="tx2"/>
                </a:solidFill>
                <a:cs typeface="Neo Sans Intel Medium"/>
              </a:rPr>
              <a:t>Breadboard w/ pushbutton+LDR setup</a:t>
            </a:r>
          </a:p>
          <a:p>
            <a:pPr marL="342900" indent="-342900">
              <a:buFont typeface="Arial" panose="020B0604020202020204" pitchFamily="34" charset="0"/>
              <a:buChar char="•"/>
            </a:pPr>
            <a:r>
              <a:rPr lang="en-US" sz="1800" dirty="0" smtClean="0">
                <a:solidFill>
                  <a:schemeClr val="tx2"/>
                </a:solidFill>
                <a:cs typeface="Neo Sans Intel Medium"/>
              </a:rPr>
              <a:t>Jumper Wires</a:t>
            </a:r>
          </a:p>
          <a:p>
            <a:pPr marL="342900" indent="-342900">
              <a:buFont typeface="Arial" panose="020B0604020202020204" pitchFamily="34" charset="0"/>
              <a:buChar char="•"/>
            </a:pPr>
            <a:r>
              <a:rPr lang="en-US" sz="1800" dirty="0" smtClean="0">
                <a:solidFill>
                  <a:schemeClr val="tx2"/>
                </a:solidFill>
                <a:cs typeface="Neo Sans Intel Medium"/>
              </a:rPr>
              <a:t>Temperature Sensor </a:t>
            </a:r>
          </a:p>
          <a:p>
            <a:endParaRPr lang="en-US" dirty="0"/>
          </a:p>
        </p:txBody>
      </p:sp>
    </p:spTree>
    <p:extLst>
      <p:ext uri="{BB962C8B-B14F-4D97-AF65-F5344CB8AC3E}">
        <p14:creationId xmlns:p14="http://schemas.microsoft.com/office/powerpoint/2010/main" val="417208337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rotWithShape="1">
          <a:blip r:embed="rId2" cstate="screen">
            <a:extLst>
              <a:ext uri="{28A0092B-C50C-407E-A947-70E740481C1C}">
                <a14:useLocalDpi xmlns:a14="http://schemas.microsoft.com/office/drawing/2010/main" val="0"/>
              </a:ext>
            </a:extLst>
          </a:blip>
          <a:srcRect r="212"/>
          <a:stretch/>
        </p:blipFill>
        <p:spPr>
          <a:xfrm>
            <a:off x="526297" y="1006475"/>
            <a:ext cx="8074239" cy="5021263"/>
          </a:xfrm>
        </p:spPr>
      </p:pic>
      <p:sp>
        <p:nvSpPr>
          <p:cNvPr id="4" name="Title 2"/>
          <p:cNvSpPr>
            <a:spLocks noGrp="1"/>
          </p:cNvSpPr>
          <p:nvPr>
            <p:ph type="title"/>
          </p:nvPr>
        </p:nvSpPr>
        <p:spPr>
          <a:xfrm>
            <a:off x="457200" y="231620"/>
            <a:ext cx="8229600" cy="640080"/>
          </a:xfrm>
        </p:spPr>
        <p:txBody>
          <a:bodyPr>
            <a:normAutofit/>
          </a:bodyPr>
          <a:lstStyle/>
          <a:p>
            <a:r>
              <a:rPr lang="en-IE" sz="2800" dirty="0" smtClean="0"/>
              <a:t>Combining LDR, Pushbutton &amp; Temperature Sensor</a:t>
            </a:r>
            <a:endParaRPr lang="en-IE" sz="2800" dirty="0"/>
          </a:p>
        </p:txBody>
      </p:sp>
    </p:spTree>
    <p:extLst>
      <p:ext uri="{BB962C8B-B14F-4D97-AF65-F5344CB8AC3E}">
        <p14:creationId xmlns:p14="http://schemas.microsoft.com/office/powerpoint/2010/main" val="72627241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IE" sz="2800" dirty="0" smtClean="0"/>
              <a:t>Combining LDR, Pushbutton &amp; Temperature Sensor</a:t>
            </a:r>
            <a:endParaRPr lang="en-IE" sz="2800" dirty="0"/>
          </a:p>
        </p:txBody>
      </p:sp>
      <p:sp>
        <p:nvSpPr>
          <p:cNvPr id="5" name="TextBox 4"/>
          <p:cNvSpPr txBox="1"/>
          <p:nvPr/>
        </p:nvSpPr>
        <p:spPr>
          <a:xfrm>
            <a:off x="457199" y="1026975"/>
            <a:ext cx="7220309" cy="5078313"/>
          </a:xfrm>
          <a:prstGeom prst="rect">
            <a:avLst/>
          </a:prstGeom>
          <a:noFill/>
        </p:spPr>
        <p:txBody>
          <a:bodyPr wrap="square" lIns="0" tIns="0" rIns="0" bIns="0" rtlCol="0" anchor="ctr">
            <a:spAutoFit/>
          </a:bodyPr>
          <a:lstStyle/>
          <a:p>
            <a:r>
              <a:rPr lang="en-IE" sz="1000" dirty="0">
                <a:latin typeface="Consolas" panose="020B0609020204030204" pitchFamily="49" charset="0"/>
                <a:cs typeface="Consolas" panose="020B0609020204030204" pitchFamily="49" charset="0"/>
              </a:rPr>
              <a:t>#define LDR 0</a:t>
            </a:r>
          </a:p>
          <a:p>
            <a:r>
              <a:rPr lang="en-IE" sz="1000" dirty="0">
                <a:latin typeface="Consolas" panose="020B0609020204030204" pitchFamily="49" charset="0"/>
                <a:cs typeface="Consolas" panose="020B0609020204030204" pitchFamily="49" charset="0"/>
              </a:rPr>
              <a:t>#define temperature 1</a:t>
            </a:r>
          </a:p>
          <a:p>
            <a:endParaRPr lang="en-IE" sz="1000" dirty="0">
              <a:latin typeface="Consolas" panose="020B0609020204030204" pitchFamily="49" charset="0"/>
              <a:cs typeface="Consolas" panose="020B0609020204030204" pitchFamily="49" charset="0"/>
            </a:endParaRPr>
          </a:p>
          <a:p>
            <a:r>
              <a:rPr lang="en-IE" sz="1000" dirty="0">
                <a:solidFill>
                  <a:srgbClr val="CC6600"/>
                </a:solidFill>
                <a:latin typeface="Consolas" panose="020B0609020204030204" pitchFamily="49" charset="0"/>
                <a:cs typeface="Consolas" panose="020B0609020204030204" pitchFamily="49" charset="0"/>
              </a:rPr>
              <a:t>const int </a:t>
            </a:r>
            <a:r>
              <a:rPr lang="en-IE" sz="1000" dirty="0">
                <a:latin typeface="Consolas" panose="020B0609020204030204" pitchFamily="49" charset="0"/>
                <a:cs typeface="Consolas" panose="020B0609020204030204" pitchFamily="49" charset="0"/>
              </a:rPr>
              <a:t>button = 3</a:t>
            </a:r>
            <a:r>
              <a:rPr lang="en-IE" sz="1000" dirty="0" smtClean="0">
                <a:latin typeface="Consolas" panose="020B0609020204030204" pitchFamily="49" charset="0"/>
                <a:cs typeface="Consolas" panose="020B0609020204030204" pitchFamily="49" charset="0"/>
              </a:rPr>
              <a:t>;		</a:t>
            </a:r>
            <a:r>
              <a:rPr lang="en-IE" sz="1000" dirty="0" smtClean="0">
                <a:solidFill>
                  <a:srgbClr val="8A8A8A"/>
                </a:solidFill>
                <a:latin typeface="Consolas" panose="020B0609020204030204" pitchFamily="49" charset="0"/>
                <a:cs typeface="Consolas" panose="020B0609020204030204" pitchFamily="49" charset="0"/>
              </a:rPr>
              <a:t>// </a:t>
            </a:r>
            <a:r>
              <a:rPr lang="en-IE" sz="1000" dirty="0">
                <a:solidFill>
                  <a:srgbClr val="8A8A8A"/>
                </a:solidFill>
                <a:latin typeface="Consolas" panose="020B0609020204030204" pitchFamily="49" charset="0"/>
                <a:cs typeface="Consolas" panose="020B0609020204030204" pitchFamily="49" charset="0"/>
              </a:rPr>
              <a:t>the number of the pushbutton pin</a:t>
            </a:r>
          </a:p>
          <a:p>
            <a:r>
              <a:rPr lang="en-IE" sz="1000" dirty="0">
                <a:solidFill>
                  <a:srgbClr val="CC6600"/>
                </a:solidFill>
                <a:latin typeface="Consolas" panose="020B0609020204030204" pitchFamily="49" charset="0"/>
                <a:cs typeface="Consolas" panose="020B0609020204030204" pitchFamily="49" charset="0"/>
              </a:rPr>
              <a:t>const int </a:t>
            </a:r>
            <a:r>
              <a:rPr lang="en-IE" sz="1000" dirty="0">
                <a:latin typeface="Consolas" panose="020B0609020204030204" pitchFamily="49" charset="0"/>
                <a:cs typeface="Consolas" panose="020B0609020204030204" pitchFamily="49" charset="0"/>
              </a:rPr>
              <a:t>led =  2</a:t>
            </a:r>
            <a:r>
              <a:rPr lang="en-IE" sz="1000" dirty="0" smtClean="0">
                <a:latin typeface="Consolas" panose="020B0609020204030204" pitchFamily="49" charset="0"/>
                <a:cs typeface="Consolas" panose="020B0609020204030204" pitchFamily="49" charset="0"/>
              </a:rPr>
              <a:t>;			</a:t>
            </a:r>
            <a:r>
              <a:rPr lang="en-IE" sz="1000" dirty="0" smtClean="0">
                <a:solidFill>
                  <a:srgbClr val="8A8A8A"/>
                </a:solidFill>
                <a:latin typeface="Consolas" panose="020B0609020204030204" pitchFamily="49" charset="0"/>
                <a:cs typeface="Consolas" panose="020B0609020204030204" pitchFamily="49" charset="0"/>
              </a:rPr>
              <a:t>// </a:t>
            </a:r>
            <a:r>
              <a:rPr lang="en-IE" sz="1000" dirty="0">
                <a:solidFill>
                  <a:srgbClr val="8A8A8A"/>
                </a:solidFill>
                <a:latin typeface="Consolas" panose="020B0609020204030204" pitchFamily="49" charset="0"/>
                <a:cs typeface="Consolas" panose="020B0609020204030204" pitchFamily="49" charset="0"/>
              </a:rPr>
              <a:t>the number of the LED pin</a:t>
            </a:r>
          </a:p>
          <a:p>
            <a:endParaRPr lang="en-IE" sz="1000" dirty="0">
              <a:solidFill>
                <a:srgbClr val="8A8A8A"/>
              </a:solidFill>
              <a:latin typeface="Consolas" panose="020B0609020204030204" pitchFamily="49" charset="0"/>
              <a:cs typeface="Consolas" panose="020B0609020204030204" pitchFamily="49" charset="0"/>
            </a:endParaRPr>
          </a:p>
          <a:p>
            <a:r>
              <a:rPr lang="en-IE" sz="1000" dirty="0">
                <a:solidFill>
                  <a:srgbClr val="CC6600"/>
                </a:solidFill>
                <a:latin typeface="Consolas" panose="020B0609020204030204" pitchFamily="49" charset="0"/>
                <a:cs typeface="Consolas" panose="020B0609020204030204" pitchFamily="49" charset="0"/>
              </a:rPr>
              <a:t>int</a:t>
            </a:r>
            <a:r>
              <a:rPr lang="en-IE" sz="1000" dirty="0">
                <a:latin typeface="Consolas" panose="020B0609020204030204" pitchFamily="49" charset="0"/>
                <a:cs typeface="Consolas" panose="020B0609020204030204" pitchFamily="49" charset="0"/>
              </a:rPr>
              <a:t> buttonState = 0</a:t>
            </a:r>
            <a:r>
              <a:rPr lang="en-IE" sz="1000" dirty="0" smtClean="0">
                <a:latin typeface="Consolas" panose="020B0609020204030204" pitchFamily="49" charset="0"/>
                <a:cs typeface="Consolas" panose="020B0609020204030204" pitchFamily="49" charset="0"/>
              </a:rPr>
              <a:t>;		</a:t>
            </a:r>
            <a:r>
              <a:rPr lang="en-IE" sz="1000" dirty="0" smtClean="0">
                <a:solidFill>
                  <a:srgbClr val="8A8A8A"/>
                </a:solidFill>
                <a:latin typeface="Consolas" panose="020B0609020204030204" pitchFamily="49" charset="0"/>
                <a:cs typeface="Consolas" panose="020B0609020204030204" pitchFamily="49" charset="0"/>
              </a:rPr>
              <a:t>// </a:t>
            </a:r>
            <a:r>
              <a:rPr lang="en-IE" sz="1000" dirty="0">
                <a:solidFill>
                  <a:srgbClr val="8A8A8A"/>
                </a:solidFill>
                <a:latin typeface="Consolas" panose="020B0609020204030204" pitchFamily="49" charset="0"/>
                <a:cs typeface="Consolas" panose="020B0609020204030204" pitchFamily="49" charset="0"/>
              </a:rPr>
              <a:t>variable for </a:t>
            </a:r>
            <a:r>
              <a:rPr lang="en-IE" sz="1000" dirty="0" smtClean="0">
                <a:solidFill>
                  <a:srgbClr val="8A8A8A"/>
                </a:solidFill>
                <a:latin typeface="Consolas" panose="020B0609020204030204" pitchFamily="49" charset="0"/>
                <a:cs typeface="Consolas" panose="020B0609020204030204" pitchFamily="49" charset="0"/>
              </a:rPr>
              <a:t>reading </a:t>
            </a:r>
            <a:r>
              <a:rPr lang="en-IE" sz="1000" dirty="0">
                <a:solidFill>
                  <a:srgbClr val="8A8A8A"/>
                </a:solidFill>
                <a:latin typeface="Consolas" panose="020B0609020204030204" pitchFamily="49" charset="0"/>
                <a:cs typeface="Consolas" panose="020B0609020204030204" pitchFamily="49" charset="0"/>
              </a:rPr>
              <a:t>pushbutton status</a:t>
            </a:r>
          </a:p>
          <a:p>
            <a:r>
              <a:rPr lang="en-IE" sz="1000" dirty="0">
                <a:solidFill>
                  <a:srgbClr val="CC6600"/>
                </a:solidFill>
                <a:latin typeface="Consolas" panose="020B0609020204030204" pitchFamily="49" charset="0"/>
                <a:cs typeface="Consolas" panose="020B0609020204030204" pitchFamily="49" charset="0"/>
              </a:rPr>
              <a:t>int</a:t>
            </a:r>
            <a:r>
              <a:rPr lang="en-IE" sz="1000" dirty="0">
                <a:latin typeface="Consolas" panose="020B0609020204030204" pitchFamily="49" charset="0"/>
                <a:cs typeface="Consolas" panose="020B0609020204030204" pitchFamily="49" charset="0"/>
              </a:rPr>
              <a:t> light_value</a:t>
            </a:r>
            <a:r>
              <a:rPr lang="en-IE" sz="1000" dirty="0" smtClean="0">
                <a:latin typeface="Consolas" panose="020B0609020204030204" pitchFamily="49" charset="0"/>
                <a:cs typeface="Consolas" panose="020B0609020204030204" pitchFamily="49" charset="0"/>
              </a:rPr>
              <a:t>;			</a:t>
            </a:r>
            <a:r>
              <a:rPr lang="en-IE" sz="1000" dirty="0" smtClean="0">
                <a:solidFill>
                  <a:srgbClr val="8A8A8A"/>
                </a:solidFill>
                <a:latin typeface="Consolas" panose="020B0609020204030204" pitchFamily="49" charset="0"/>
                <a:cs typeface="Consolas" panose="020B0609020204030204" pitchFamily="49" charset="0"/>
              </a:rPr>
              <a:t>// variable for reading LDR</a:t>
            </a:r>
            <a:endParaRPr lang="en-IE" sz="1000" dirty="0">
              <a:latin typeface="Consolas" panose="020B0609020204030204" pitchFamily="49" charset="0"/>
              <a:cs typeface="Consolas" panose="020B0609020204030204" pitchFamily="49" charset="0"/>
            </a:endParaRPr>
          </a:p>
          <a:p>
            <a:r>
              <a:rPr lang="en-IE" sz="1000" dirty="0">
                <a:solidFill>
                  <a:srgbClr val="CC6600"/>
                </a:solidFill>
                <a:latin typeface="Consolas" panose="020B0609020204030204" pitchFamily="49" charset="0"/>
                <a:cs typeface="Consolas" panose="020B0609020204030204" pitchFamily="49" charset="0"/>
              </a:rPr>
              <a:t>int</a:t>
            </a:r>
            <a:r>
              <a:rPr lang="en-IE" sz="1000" dirty="0">
                <a:latin typeface="Consolas" panose="020B0609020204030204" pitchFamily="49" charset="0"/>
                <a:cs typeface="Consolas" panose="020B0609020204030204" pitchFamily="49" charset="0"/>
              </a:rPr>
              <a:t> temperature_value</a:t>
            </a:r>
            <a:r>
              <a:rPr lang="en-IE" sz="1000" dirty="0" smtClean="0">
                <a:latin typeface="Consolas" panose="020B0609020204030204" pitchFamily="49" charset="0"/>
                <a:cs typeface="Consolas" panose="020B0609020204030204" pitchFamily="49" charset="0"/>
              </a:rPr>
              <a:t>;		</a:t>
            </a:r>
            <a:r>
              <a:rPr lang="en-IE" sz="1000" dirty="0" smtClean="0">
                <a:solidFill>
                  <a:srgbClr val="8A8A8A"/>
                </a:solidFill>
                <a:latin typeface="Consolas" panose="020B0609020204030204" pitchFamily="49" charset="0"/>
                <a:cs typeface="Consolas" panose="020B0609020204030204" pitchFamily="49" charset="0"/>
              </a:rPr>
              <a:t>// variable for reading temperature sensor</a:t>
            </a:r>
            <a:endParaRPr lang="en-IE" sz="1000" dirty="0">
              <a:latin typeface="Consolas" panose="020B0609020204030204" pitchFamily="49" charset="0"/>
              <a:cs typeface="Consolas" panose="020B0609020204030204" pitchFamily="49" charset="0"/>
            </a:endParaRPr>
          </a:p>
          <a:p>
            <a:r>
              <a:rPr lang="en-IE" sz="1000" dirty="0">
                <a:solidFill>
                  <a:srgbClr val="CC6600"/>
                </a:solidFill>
                <a:latin typeface="Consolas" panose="020B0609020204030204" pitchFamily="49" charset="0"/>
                <a:cs typeface="Consolas" panose="020B0609020204030204" pitchFamily="49" charset="0"/>
              </a:rPr>
              <a:t>float</a:t>
            </a:r>
            <a:r>
              <a:rPr lang="en-IE" sz="1000" dirty="0">
                <a:latin typeface="Consolas" panose="020B0609020204030204" pitchFamily="49" charset="0"/>
                <a:cs typeface="Consolas" panose="020B0609020204030204" pitchFamily="49" charset="0"/>
              </a:rPr>
              <a:t> cel</a:t>
            </a:r>
            <a:r>
              <a:rPr lang="en-IE" sz="1000" dirty="0" smtClean="0">
                <a:latin typeface="Consolas" panose="020B0609020204030204" pitchFamily="49" charset="0"/>
                <a:cs typeface="Consolas" panose="020B0609020204030204" pitchFamily="49" charset="0"/>
              </a:rPr>
              <a:t>;				</a:t>
            </a:r>
            <a:r>
              <a:rPr lang="en-IE" sz="1000" dirty="0" smtClean="0">
                <a:solidFill>
                  <a:srgbClr val="8A8A8A"/>
                </a:solidFill>
                <a:latin typeface="Consolas" panose="020B0609020204030204" pitchFamily="49" charset="0"/>
                <a:cs typeface="Consolas" panose="020B0609020204030204" pitchFamily="49" charset="0"/>
              </a:rPr>
              <a:t>// variable to calculate celcius value</a:t>
            </a:r>
            <a:endParaRPr lang="en-IE" sz="1000" dirty="0">
              <a:latin typeface="Consolas" panose="020B0609020204030204" pitchFamily="49" charset="0"/>
              <a:cs typeface="Consolas" panose="020B0609020204030204" pitchFamily="49" charset="0"/>
            </a:endParaRPr>
          </a:p>
          <a:p>
            <a:endParaRPr lang="en-IE" sz="1000" dirty="0">
              <a:latin typeface="Consolas" panose="020B0609020204030204" pitchFamily="49" charset="0"/>
              <a:cs typeface="Consolas" panose="020B0609020204030204" pitchFamily="49" charset="0"/>
            </a:endParaRPr>
          </a:p>
          <a:p>
            <a:r>
              <a:rPr lang="en-IE" sz="1000" dirty="0">
                <a:solidFill>
                  <a:srgbClr val="CC6600"/>
                </a:solidFill>
                <a:latin typeface="Consolas" panose="020B0609020204030204" pitchFamily="49" charset="0"/>
                <a:cs typeface="Consolas" panose="020B0609020204030204" pitchFamily="49" charset="0"/>
              </a:rPr>
              <a:t>void </a:t>
            </a:r>
            <a:r>
              <a:rPr lang="en-IE" sz="1000" b="1" dirty="0">
                <a:solidFill>
                  <a:srgbClr val="CC6600"/>
                </a:solidFill>
                <a:latin typeface="Consolas" panose="020B0609020204030204" pitchFamily="49" charset="0"/>
                <a:cs typeface="Consolas" panose="020B0609020204030204" pitchFamily="49" charset="0"/>
              </a:rPr>
              <a:t>setup</a:t>
            </a:r>
            <a:r>
              <a:rPr lang="en-IE" sz="1000" dirty="0">
                <a:latin typeface="Consolas" panose="020B0609020204030204" pitchFamily="49" charset="0"/>
                <a:cs typeface="Consolas" panose="020B0609020204030204" pitchFamily="49" charset="0"/>
              </a:rPr>
              <a:t>() {</a:t>
            </a:r>
          </a:p>
          <a:p>
            <a:r>
              <a:rPr lang="en-IE" sz="1000" dirty="0">
                <a:latin typeface="Consolas" panose="020B0609020204030204" pitchFamily="49" charset="0"/>
                <a:cs typeface="Consolas" panose="020B0609020204030204" pitchFamily="49" charset="0"/>
              </a:rPr>
              <a:t>  </a:t>
            </a:r>
            <a:r>
              <a:rPr lang="en-IE" sz="1000" b="1" dirty="0">
                <a:solidFill>
                  <a:srgbClr val="CC6600"/>
                </a:solidFill>
                <a:latin typeface="Consolas" panose="020B0609020204030204" pitchFamily="49" charset="0"/>
                <a:cs typeface="Consolas" panose="020B0609020204030204" pitchFamily="49" charset="0"/>
              </a:rPr>
              <a:t>Serial</a:t>
            </a:r>
            <a:r>
              <a:rPr lang="en-IE" sz="1000" dirty="0">
                <a:solidFill>
                  <a:srgbClr val="CC6600"/>
                </a:solidFill>
                <a:latin typeface="Consolas" panose="020B0609020204030204" pitchFamily="49" charset="0"/>
                <a:cs typeface="Consolas" panose="020B0609020204030204" pitchFamily="49" charset="0"/>
              </a:rPr>
              <a:t>.begin</a:t>
            </a:r>
            <a:r>
              <a:rPr lang="en-IE" sz="1000" dirty="0">
                <a:latin typeface="Consolas" panose="020B0609020204030204" pitchFamily="49" charset="0"/>
                <a:cs typeface="Consolas" panose="020B0609020204030204" pitchFamily="49" charset="0"/>
              </a:rPr>
              <a:t>(115200</a:t>
            </a:r>
            <a:r>
              <a:rPr lang="en-IE" sz="1000" dirty="0" smtClean="0">
                <a:latin typeface="Consolas" panose="020B0609020204030204" pitchFamily="49" charset="0"/>
                <a:cs typeface="Consolas" panose="020B0609020204030204" pitchFamily="49" charset="0"/>
              </a:rPr>
              <a:t>);		</a:t>
            </a:r>
            <a:r>
              <a:rPr lang="en-IE" sz="1000" dirty="0" smtClean="0">
                <a:solidFill>
                  <a:srgbClr val="8A8A8A"/>
                </a:solidFill>
                <a:latin typeface="Consolas" panose="020B0609020204030204" pitchFamily="49" charset="0"/>
                <a:cs typeface="Consolas" panose="020B0609020204030204" pitchFamily="49" charset="0"/>
              </a:rPr>
              <a:t>// set data rate at highest value needed</a:t>
            </a:r>
            <a:endParaRPr lang="en-IE" sz="1000" dirty="0">
              <a:latin typeface="Consolas" panose="020B0609020204030204" pitchFamily="49" charset="0"/>
              <a:cs typeface="Consolas" panose="020B0609020204030204" pitchFamily="49" charset="0"/>
            </a:endParaRPr>
          </a:p>
          <a:p>
            <a:r>
              <a:rPr lang="en-IE" sz="1000" dirty="0">
                <a:latin typeface="Consolas" panose="020B0609020204030204" pitchFamily="49" charset="0"/>
                <a:cs typeface="Consolas" panose="020B0609020204030204" pitchFamily="49" charset="0"/>
              </a:rPr>
              <a:t>  </a:t>
            </a:r>
            <a:r>
              <a:rPr lang="en-IE" sz="1000" dirty="0">
                <a:solidFill>
                  <a:srgbClr val="CC6600"/>
                </a:solidFill>
                <a:latin typeface="Consolas" panose="020B0609020204030204" pitchFamily="49" charset="0"/>
                <a:cs typeface="Consolas" panose="020B0609020204030204" pitchFamily="49" charset="0"/>
              </a:rPr>
              <a:t>pinMode</a:t>
            </a:r>
            <a:r>
              <a:rPr lang="en-IE" sz="1000" dirty="0">
                <a:latin typeface="Consolas" panose="020B0609020204030204" pitchFamily="49" charset="0"/>
                <a:cs typeface="Consolas" panose="020B0609020204030204" pitchFamily="49" charset="0"/>
              </a:rPr>
              <a:t>(led, </a:t>
            </a:r>
            <a:r>
              <a:rPr lang="en-IE" sz="1000" dirty="0">
                <a:solidFill>
                  <a:srgbClr val="006699"/>
                </a:solidFill>
                <a:latin typeface="Consolas" panose="020B0609020204030204" pitchFamily="49" charset="0"/>
                <a:cs typeface="Consolas" panose="020B0609020204030204" pitchFamily="49" charset="0"/>
              </a:rPr>
              <a:t>OUTPUT</a:t>
            </a:r>
            <a:r>
              <a:rPr lang="en-IE" sz="1000" dirty="0" smtClean="0">
                <a:latin typeface="Consolas" panose="020B0609020204030204" pitchFamily="49" charset="0"/>
                <a:cs typeface="Consolas" panose="020B0609020204030204" pitchFamily="49" charset="0"/>
              </a:rPr>
              <a:t>);		</a:t>
            </a:r>
            <a:r>
              <a:rPr lang="en-IE" sz="1000" dirty="0" smtClean="0">
                <a:solidFill>
                  <a:srgbClr val="8A8A8A"/>
                </a:solidFill>
                <a:latin typeface="Consolas" panose="020B0609020204030204" pitchFamily="49" charset="0"/>
                <a:cs typeface="Consolas" panose="020B0609020204030204" pitchFamily="49" charset="0"/>
              </a:rPr>
              <a:t>// </a:t>
            </a:r>
            <a:r>
              <a:rPr lang="en-IE" sz="1000" dirty="0">
                <a:solidFill>
                  <a:srgbClr val="8A8A8A"/>
                </a:solidFill>
                <a:latin typeface="Consolas" panose="020B0609020204030204" pitchFamily="49" charset="0"/>
                <a:cs typeface="Consolas" panose="020B0609020204030204" pitchFamily="49" charset="0"/>
              </a:rPr>
              <a:t>initialize the LED pin as an </a:t>
            </a:r>
            <a:r>
              <a:rPr lang="en-IE" sz="1000" dirty="0" smtClean="0">
                <a:solidFill>
                  <a:srgbClr val="8A8A8A"/>
                </a:solidFill>
                <a:latin typeface="Consolas" panose="020B0609020204030204" pitchFamily="49" charset="0"/>
                <a:cs typeface="Consolas" panose="020B0609020204030204" pitchFamily="49" charset="0"/>
              </a:rPr>
              <a:t>output</a:t>
            </a:r>
            <a:endParaRPr lang="en-IE" sz="1000" dirty="0">
              <a:solidFill>
                <a:srgbClr val="8A8A8A"/>
              </a:solidFill>
              <a:latin typeface="Consolas" panose="020B0609020204030204" pitchFamily="49" charset="0"/>
              <a:cs typeface="Consolas" panose="020B0609020204030204" pitchFamily="49" charset="0"/>
            </a:endParaRPr>
          </a:p>
          <a:p>
            <a:r>
              <a:rPr lang="en-IE" sz="1000" dirty="0">
                <a:latin typeface="Consolas" panose="020B0609020204030204" pitchFamily="49" charset="0"/>
                <a:cs typeface="Consolas" panose="020B0609020204030204" pitchFamily="49" charset="0"/>
              </a:rPr>
              <a:t>  </a:t>
            </a:r>
            <a:r>
              <a:rPr lang="en-IE" sz="1000" dirty="0">
                <a:solidFill>
                  <a:srgbClr val="CC6600"/>
                </a:solidFill>
                <a:latin typeface="Consolas" panose="020B0609020204030204" pitchFamily="49" charset="0"/>
                <a:cs typeface="Consolas" panose="020B0609020204030204" pitchFamily="49" charset="0"/>
              </a:rPr>
              <a:t>pinMode</a:t>
            </a:r>
            <a:r>
              <a:rPr lang="en-IE" sz="1000" dirty="0">
                <a:latin typeface="Consolas" panose="020B0609020204030204" pitchFamily="49" charset="0"/>
                <a:cs typeface="Consolas" panose="020B0609020204030204" pitchFamily="49" charset="0"/>
              </a:rPr>
              <a:t>(button, </a:t>
            </a:r>
            <a:r>
              <a:rPr lang="en-IE" sz="1000" dirty="0">
                <a:solidFill>
                  <a:srgbClr val="006699"/>
                </a:solidFill>
                <a:latin typeface="Consolas" panose="020B0609020204030204" pitchFamily="49" charset="0"/>
                <a:cs typeface="Consolas" panose="020B0609020204030204" pitchFamily="49" charset="0"/>
              </a:rPr>
              <a:t>INPUT</a:t>
            </a:r>
            <a:r>
              <a:rPr lang="en-IE" sz="1000" dirty="0" smtClean="0">
                <a:latin typeface="Consolas" panose="020B0609020204030204" pitchFamily="49" charset="0"/>
                <a:cs typeface="Consolas" panose="020B0609020204030204" pitchFamily="49" charset="0"/>
              </a:rPr>
              <a:t>);		</a:t>
            </a:r>
            <a:r>
              <a:rPr lang="en-IE" sz="1000" dirty="0" smtClean="0">
                <a:solidFill>
                  <a:srgbClr val="8A8A8A"/>
                </a:solidFill>
                <a:latin typeface="Consolas" panose="020B0609020204030204" pitchFamily="49" charset="0"/>
                <a:cs typeface="Consolas" panose="020B0609020204030204" pitchFamily="49" charset="0"/>
              </a:rPr>
              <a:t>// </a:t>
            </a:r>
            <a:r>
              <a:rPr lang="en-IE" sz="1000" dirty="0">
                <a:solidFill>
                  <a:srgbClr val="8A8A8A"/>
                </a:solidFill>
                <a:latin typeface="Consolas" panose="020B0609020204030204" pitchFamily="49" charset="0"/>
                <a:cs typeface="Consolas" panose="020B0609020204030204" pitchFamily="49" charset="0"/>
              </a:rPr>
              <a:t>initialize the pushbutton pin as an </a:t>
            </a:r>
            <a:r>
              <a:rPr lang="en-IE" sz="1000" dirty="0" smtClean="0">
                <a:solidFill>
                  <a:srgbClr val="8A8A8A"/>
                </a:solidFill>
                <a:latin typeface="Consolas" panose="020B0609020204030204" pitchFamily="49" charset="0"/>
                <a:cs typeface="Consolas" panose="020B0609020204030204" pitchFamily="49" charset="0"/>
              </a:rPr>
              <a:t>input</a:t>
            </a:r>
            <a:endParaRPr lang="en-IE" sz="1000" dirty="0">
              <a:solidFill>
                <a:srgbClr val="8A8A8A"/>
              </a:solidFill>
              <a:latin typeface="Consolas" panose="020B0609020204030204" pitchFamily="49" charset="0"/>
              <a:cs typeface="Consolas" panose="020B0609020204030204" pitchFamily="49" charset="0"/>
            </a:endParaRPr>
          </a:p>
          <a:p>
            <a:r>
              <a:rPr lang="en-IE" sz="1000" dirty="0">
                <a:latin typeface="Consolas" panose="020B0609020204030204" pitchFamily="49" charset="0"/>
                <a:cs typeface="Consolas" panose="020B0609020204030204" pitchFamily="49" charset="0"/>
              </a:rPr>
              <a:t>}</a:t>
            </a:r>
          </a:p>
          <a:p>
            <a:endParaRPr lang="en-IE" sz="1000" dirty="0">
              <a:latin typeface="Consolas" panose="020B0609020204030204" pitchFamily="49" charset="0"/>
              <a:cs typeface="Consolas" panose="020B0609020204030204" pitchFamily="49" charset="0"/>
            </a:endParaRPr>
          </a:p>
          <a:p>
            <a:r>
              <a:rPr lang="en-IE" sz="1000" dirty="0">
                <a:solidFill>
                  <a:srgbClr val="CC6600"/>
                </a:solidFill>
                <a:latin typeface="Consolas" panose="020B0609020204030204" pitchFamily="49" charset="0"/>
                <a:cs typeface="Consolas" panose="020B0609020204030204" pitchFamily="49" charset="0"/>
              </a:rPr>
              <a:t>void </a:t>
            </a:r>
            <a:r>
              <a:rPr lang="en-IE" sz="1000" b="1" dirty="0">
                <a:solidFill>
                  <a:srgbClr val="CC6600"/>
                </a:solidFill>
                <a:latin typeface="Consolas" panose="020B0609020204030204" pitchFamily="49" charset="0"/>
                <a:cs typeface="Consolas" panose="020B0609020204030204" pitchFamily="49" charset="0"/>
              </a:rPr>
              <a:t>loop</a:t>
            </a:r>
            <a:r>
              <a:rPr lang="en-IE" sz="1000" dirty="0">
                <a:latin typeface="Consolas" panose="020B0609020204030204" pitchFamily="49" charset="0"/>
                <a:cs typeface="Consolas" panose="020B0609020204030204" pitchFamily="49" charset="0"/>
              </a:rPr>
              <a:t>(){</a:t>
            </a:r>
          </a:p>
          <a:p>
            <a:r>
              <a:rPr lang="en-IE" sz="1000" dirty="0">
                <a:latin typeface="Consolas" panose="020B0609020204030204" pitchFamily="49" charset="0"/>
                <a:cs typeface="Consolas" panose="020B0609020204030204" pitchFamily="49" charset="0"/>
              </a:rPr>
              <a:t> </a:t>
            </a:r>
            <a:r>
              <a:rPr lang="en-IE" sz="1000" dirty="0" smtClean="0">
                <a:latin typeface="Consolas" panose="020B0609020204030204" pitchFamily="49" charset="0"/>
                <a:cs typeface="Consolas" panose="020B0609020204030204" pitchFamily="49" charset="0"/>
              </a:rPr>
              <a:t> buttonState=</a:t>
            </a:r>
            <a:r>
              <a:rPr lang="en-IE" sz="1000" dirty="0" smtClean="0">
                <a:solidFill>
                  <a:srgbClr val="CC6600"/>
                </a:solidFill>
                <a:latin typeface="Consolas" panose="020B0609020204030204" pitchFamily="49" charset="0"/>
                <a:cs typeface="Consolas" panose="020B0609020204030204" pitchFamily="49" charset="0"/>
              </a:rPr>
              <a:t>digitalRead</a:t>
            </a:r>
            <a:r>
              <a:rPr lang="en-IE" sz="1000" dirty="0" smtClean="0">
                <a:latin typeface="Consolas" panose="020B0609020204030204" pitchFamily="49" charset="0"/>
                <a:cs typeface="Consolas" panose="020B0609020204030204" pitchFamily="49" charset="0"/>
              </a:rPr>
              <a:t>(button);</a:t>
            </a:r>
            <a:r>
              <a:rPr lang="en-IE" sz="1000" dirty="0" smtClean="0">
                <a:solidFill>
                  <a:srgbClr val="8A8A8A"/>
                </a:solidFill>
                <a:latin typeface="Consolas" panose="020B0609020204030204" pitchFamily="49" charset="0"/>
                <a:cs typeface="Consolas" panose="020B0609020204030204" pitchFamily="49" charset="0"/>
              </a:rPr>
              <a:t>// </a:t>
            </a:r>
            <a:r>
              <a:rPr lang="en-IE" sz="1000" dirty="0">
                <a:solidFill>
                  <a:srgbClr val="8A8A8A"/>
                </a:solidFill>
                <a:latin typeface="Consolas" panose="020B0609020204030204" pitchFamily="49" charset="0"/>
                <a:cs typeface="Consolas" panose="020B0609020204030204" pitchFamily="49" charset="0"/>
              </a:rPr>
              <a:t>read the state of the </a:t>
            </a:r>
            <a:r>
              <a:rPr lang="en-IE" sz="1000" dirty="0" smtClean="0">
                <a:solidFill>
                  <a:srgbClr val="8A8A8A"/>
                </a:solidFill>
                <a:latin typeface="Consolas" panose="020B0609020204030204" pitchFamily="49" charset="0"/>
                <a:cs typeface="Consolas" panose="020B0609020204030204" pitchFamily="49" charset="0"/>
              </a:rPr>
              <a:t>pushbutton</a:t>
            </a:r>
            <a:endParaRPr lang="en-IE" sz="1000" dirty="0">
              <a:latin typeface="Consolas" panose="020B0609020204030204" pitchFamily="49" charset="0"/>
              <a:cs typeface="Consolas" panose="020B0609020204030204" pitchFamily="49" charset="0"/>
            </a:endParaRPr>
          </a:p>
          <a:p>
            <a:endParaRPr lang="en-IE" sz="1000" dirty="0">
              <a:latin typeface="Consolas" panose="020B0609020204030204" pitchFamily="49" charset="0"/>
              <a:cs typeface="Consolas" panose="020B0609020204030204" pitchFamily="49" charset="0"/>
            </a:endParaRPr>
          </a:p>
          <a:p>
            <a:r>
              <a:rPr lang="en-IE" sz="1000" dirty="0">
                <a:latin typeface="Consolas" panose="020B0609020204030204" pitchFamily="49" charset="0"/>
                <a:cs typeface="Consolas" panose="020B0609020204030204" pitchFamily="49" charset="0"/>
              </a:rPr>
              <a:t>  </a:t>
            </a:r>
            <a:r>
              <a:rPr lang="en-IE" sz="1000" dirty="0">
                <a:solidFill>
                  <a:srgbClr val="CC6600"/>
                </a:solidFill>
                <a:latin typeface="Consolas" panose="020B0609020204030204" pitchFamily="49" charset="0"/>
                <a:cs typeface="Consolas" panose="020B0609020204030204" pitchFamily="49" charset="0"/>
              </a:rPr>
              <a:t>if</a:t>
            </a:r>
            <a:r>
              <a:rPr lang="en-IE" sz="1000" dirty="0">
                <a:latin typeface="Consolas" panose="020B0609020204030204" pitchFamily="49" charset="0"/>
                <a:cs typeface="Consolas" panose="020B0609020204030204" pitchFamily="49" charset="0"/>
              </a:rPr>
              <a:t> (buttonState == </a:t>
            </a:r>
            <a:r>
              <a:rPr lang="en-IE" sz="1000" dirty="0">
                <a:solidFill>
                  <a:srgbClr val="006699"/>
                </a:solidFill>
                <a:latin typeface="Consolas" panose="020B0609020204030204" pitchFamily="49" charset="0"/>
                <a:cs typeface="Consolas" panose="020B0609020204030204" pitchFamily="49" charset="0"/>
              </a:rPr>
              <a:t>LOW</a:t>
            </a:r>
            <a:r>
              <a:rPr lang="en-IE" sz="1000" dirty="0">
                <a:latin typeface="Consolas" panose="020B0609020204030204" pitchFamily="49" charset="0"/>
                <a:cs typeface="Consolas" panose="020B0609020204030204" pitchFamily="49" charset="0"/>
              </a:rPr>
              <a:t>) </a:t>
            </a:r>
            <a:r>
              <a:rPr lang="en-IE" sz="1000" dirty="0" smtClean="0">
                <a:latin typeface="Consolas" panose="020B0609020204030204" pitchFamily="49" charset="0"/>
                <a:cs typeface="Consolas" panose="020B0609020204030204" pitchFamily="49" charset="0"/>
              </a:rPr>
              <a:t>{	</a:t>
            </a:r>
            <a:r>
              <a:rPr lang="en-IE" sz="1000" dirty="0" smtClean="0">
                <a:solidFill>
                  <a:srgbClr val="8A8A8A"/>
                </a:solidFill>
                <a:latin typeface="Consolas" panose="020B0609020204030204" pitchFamily="49" charset="0"/>
                <a:cs typeface="Consolas" panose="020B0609020204030204" pitchFamily="49" charset="0"/>
              </a:rPr>
              <a:t>// if pressed:</a:t>
            </a:r>
            <a:endParaRPr lang="en-IE" sz="1000" dirty="0">
              <a:latin typeface="Consolas" panose="020B0609020204030204" pitchFamily="49" charset="0"/>
              <a:cs typeface="Consolas" panose="020B0609020204030204" pitchFamily="49" charset="0"/>
            </a:endParaRPr>
          </a:p>
          <a:p>
            <a:r>
              <a:rPr lang="en-IE" sz="1000" dirty="0">
                <a:latin typeface="Consolas" panose="020B0609020204030204" pitchFamily="49" charset="0"/>
                <a:cs typeface="Consolas" panose="020B0609020204030204" pitchFamily="49" charset="0"/>
              </a:rPr>
              <a:t>    </a:t>
            </a:r>
            <a:r>
              <a:rPr lang="en-IE" sz="1000" dirty="0">
                <a:solidFill>
                  <a:srgbClr val="CC6600"/>
                </a:solidFill>
                <a:latin typeface="Consolas" panose="020B0609020204030204" pitchFamily="49" charset="0"/>
                <a:cs typeface="Consolas" panose="020B0609020204030204" pitchFamily="49" charset="0"/>
              </a:rPr>
              <a:t>digitalWrite</a:t>
            </a:r>
            <a:r>
              <a:rPr lang="en-IE" sz="1000" dirty="0">
                <a:latin typeface="Consolas" panose="020B0609020204030204" pitchFamily="49" charset="0"/>
                <a:cs typeface="Consolas" panose="020B0609020204030204" pitchFamily="49" charset="0"/>
              </a:rPr>
              <a:t>(led, </a:t>
            </a:r>
            <a:r>
              <a:rPr lang="en-IE" sz="1000" dirty="0">
                <a:solidFill>
                  <a:srgbClr val="006699"/>
                </a:solidFill>
                <a:latin typeface="Consolas" panose="020B0609020204030204" pitchFamily="49" charset="0"/>
                <a:cs typeface="Consolas" panose="020B0609020204030204" pitchFamily="49" charset="0"/>
              </a:rPr>
              <a:t>HIGH</a:t>
            </a:r>
            <a:r>
              <a:rPr lang="en-IE" sz="1000" dirty="0" smtClean="0">
                <a:latin typeface="Consolas" panose="020B0609020204030204" pitchFamily="49" charset="0"/>
                <a:cs typeface="Consolas" panose="020B0609020204030204" pitchFamily="49" charset="0"/>
              </a:rPr>
              <a:t>);	</a:t>
            </a:r>
            <a:r>
              <a:rPr lang="en-IE" sz="1000" dirty="0" smtClean="0">
                <a:solidFill>
                  <a:srgbClr val="8A8A8A"/>
                </a:solidFill>
                <a:latin typeface="Consolas" panose="020B0609020204030204" pitchFamily="49" charset="0"/>
                <a:cs typeface="Consolas" panose="020B0609020204030204" pitchFamily="49" charset="0"/>
              </a:rPr>
              <a:t>// </a:t>
            </a:r>
            <a:r>
              <a:rPr lang="en-IE" sz="1000" dirty="0">
                <a:solidFill>
                  <a:srgbClr val="8A8A8A"/>
                </a:solidFill>
                <a:latin typeface="Consolas" panose="020B0609020204030204" pitchFamily="49" charset="0"/>
                <a:cs typeface="Consolas" panose="020B0609020204030204" pitchFamily="49" charset="0"/>
              </a:rPr>
              <a:t>turn LED </a:t>
            </a:r>
            <a:r>
              <a:rPr lang="en-IE" sz="1000" dirty="0" smtClean="0">
                <a:solidFill>
                  <a:srgbClr val="8A8A8A"/>
                </a:solidFill>
                <a:latin typeface="Consolas" panose="020B0609020204030204" pitchFamily="49" charset="0"/>
                <a:cs typeface="Consolas" panose="020B0609020204030204" pitchFamily="49" charset="0"/>
              </a:rPr>
              <a:t>on </a:t>
            </a:r>
            <a:endParaRPr lang="en-IE" sz="1000" dirty="0">
              <a:solidFill>
                <a:srgbClr val="8A8A8A"/>
              </a:solidFill>
              <a:latin typeface="Consolas" panose="020B0609020204030204" pitchFamily="49" charset="0"/>
              <a:cs typeface="Consolas" panose="020B0609020204030204" pitchFamily="49" charset="0"/>
            </a:endParaRPr>
          </a:p>
          <a:p>
            <a:r>
              <a:rPr lang="en-IE" sz="1000" dirty="0">
                <a:latin typeface="Consolas" panose="020B0609020204030204" pitchFamily="49" charset="0"/>
                <a:cs typeface="Consolas" panose="020B0609020204030204" pitchFamily="49" charset="0"/>
              </a:rPr>
              <a:t>    check_light</a:t>
            </a:r>
            <a:r>
              <a:rPr lang="en-IE" sz="1000" dirty="0" smtClean="0">
                <a:latin typeface="Consolas" panose="020B0609020204030204" pitchFamily="49" charset="0"/>
                <a:cs typeface="Consolas" panose="020B0609020204030204" pitchFamily="49" charset="0"/>
              </a:rPr>
              <a:t>();			</a:t>
            </a:r>
            <a:r>
              <a:rPr lang="en-IE" sz="1000" dirty="0" smtClean="0">
                <a:solidFill>
                  <a:srgbClr val="8A8A8A"/>
                </a:solidFill>
                <a:latin typeface="Consolas" panose="020B0609020204030204" pitchFamily="49" charset="0"/>
                <a:cs typeface="Consolas" panose="020B0609020204030204" pitchFamily="49" charset="0"/>
              </a:rPr>
              <a:t>// check if lights are on/off and print to serial monitor</a:t>
            </a:r>
            <a:endParaRPr lang="en-IE" sz="1000" dirty="0">
              <a:latin typeface="Consolas" panose="020B0609020204030204" pitchFamily="49" charset="0"/>
              <a:cs typeface="Consolas" panose="020B0609020204030204" pitchFamily="49" charset="0"/>
            </a:endParaRPr>
          </a:p>
          <a:p>
            <a:r>
              <a:rPr lang="en-IE" sz="1000" dirty="0">
                <a:latin typeface="Consolas" panose="020B0609020204030204" pitchFamily="49" charset="0"/>
                <a:cs typeface="Consolas" panose="020B0609020204030204" pitchFamily="49" charset="0"/>
              </a:rPr>
              <a:t>    check_temp</a:t>
            </a:r>
            <a:r>
              <a:rPr lang="en-IE" sz="1000" dirty="0" smtClean="0">
                <a:latin typeface="Consolas" panose="020B0609020204030204" pitchFamily="49" charset="0"/>
                <a:cs typeface="Consolas" panose="020B0609020204030204" pitchFamily="49" charset="0"/>
              </a:rPr>
              <a:t>();			</a:t>
            </a:r>
            <a:r>
              <a:rPr lang="en-IE" sz="1000" dirty="0" smtClean="0">
                <a:solidFill>
                  <a:srgbClr val="8A8A8A"/>
                </a:solidFill>
                <a:latin typeface="Consolas" panose="020B0609020204030204" pitchFamily="49" charset="0"/>
                <a:cs typeface="Consolas" panose="020B0609020204030204" pitchFamily="49" charset="0"/>
              </a:rPr>
              <a:t>// check the temperature</a:t>
            </a:r>
            <a:endParaRPr lang="en-IE" sz="1000" dirty="0">
              <a:latin typeface="Consolas" panose="020B0609020204030204" pitchFamily="49" charset="0"/>
              <a:cs typeface="Consolas" panose="020B0609020204030204" pitchFamily="49" charset="0"/>
            </a:endParaRPr>
          </a:p>
          <a:p>
            <a:r>
              <a:rPr lang="en-IE" sz="1000" dirty="0">
                <a:latin typeface="Consolas" panose="020B0609020204030204" pitchFamily="49" charset="0"/>
                <a:cs typeface="Consolas" panose="020B0609020204030204" pitchFamily="49" charset="0"/>
              </a:rPr>
              <a:t>    print_temp</a:t>
            </a:r>
            <a:r>
              <a:rPr lang="en-IE" sz="1000" dirty="0" smtClean="0">
                <a:latin typeface="Consolas" panose="020B0609020204030204" pitchFamily="49" charset="0"/>
                <a:cs typeface="Consolas" panose="020B0609020204030204" pitchFamily="49" charset="0"/>
              </a:rPr>
              <a:t>();			</a:t>
            </a:r>
            <a:r>
              <a:rPr lang="en-IE" sz="1000" dirty="0" smtClean="0">
                <a:solidFill>
                  <a:srgbClr val="8A8A8A"/>
                </a:solidFill>
                <a:latin typeface="Consolas" panose="020B0609020204030204" pitchFamily="49" charset="0"/>
                <a:cs typeface="Consolas" panose="020B0609020204030204" pitchFamily="49" charset="0"/>
              </a:rPr>
              <a:t>// print temperature to serial monitor</a:t>
            </a:r>
            <a:endParaRPr lang="en-IE" sz="1000" dirty="0">
              <a:latin typeface="Consolas" panose="020B0609020204030204" pitchFamily="49" charset="0"/>
              <a:cs typeface="Consolas" panose="020B0609020204030204" pitchFamily="49" charset="0"/>
            </a:endParaRPr>
          </a:p>
          <a:p>
            <a:r>
              <a:rPr lang="en-IE" sz="1000" dirty="0">
                <a:latin typeface="Consolas" panose="020B0609020204030204" pitchFamily="49" charset="0"/>
                <a:cs typeface="Consolas" panose="020B0609020204030204" pitchFamily="49" charset="0"/>
              </a:rPr>
              <a:t>    </a:t>
            </a:r>
            <a:r>
              <a:rPr lang="en-IE" sz="1000" dirty="0" smtClean="0">
                <a:solidFill>
                  <a:srgbClr val="CC6600"/>
                </a:solidFill>
                <a:latin typeface="Consolas" panose="020B0609020204030204" pitchFamily="49" charset="0"/>
                <a:cs typeface="Consolas" panose="020B0609020204030204" pitchFamily="49" charset="0"/>
              </a:rPr>
              <a:t>delay</a:t>
            </a:r>
            <a:r>
              <a:rPr lang="en-IE" sz="1000" dirty="0" smtClean="0">
                <a:latin typeface="Consolas" panose="020B0609020204030204" pitchFamily="49" charset="0"/>
                <a:cs typeface="Consolas" panose="020B0609020204030204" pitchFamily="49" charset="0"/>
              </a:rPr>
              <a:t>(500</a:t>
            </a:r>
            <a:r>
              <a:rPr lang="en-IE" sz="1000" dirty="0">
                <a:latin typeface="Consolas" panose="020B0609020204030204" pitchFamily="49" charset="0"/>
                <a:cs typeface="Consolas" panose="020B0609020204030204" pitchFamily="49" charset="0"/>
              </a:rPr>
              <a:t>);</a:t>
            </a:r>
          </a:p>
          <a:p>
            <a:r>
              <a:rPr lang="en-IE" sz="1000" dirty="0">
                <a:latin typeface="Consolas" panose="020B0609020204030204" pitchFamily="49" charset="0"/>
                <a:cs typeface="Consolas" panose="020B0609020204030204" pitchFamily="49" charset="0"/>
              </a:rPr>
              <a:t>  } </a:t>
            </a:r>
          </a:p>
          <a:p>
            <a:r>
              <a:rPr lang="en-IE" sz="1000" dirty="0">
                <a:latin typeface="Consolas" panose="020B0609020204030204" pitchFamily="49" charset="0"/>
                <a:cs typeface="Consolas" panose="020B0609020204030204" pitchFamily="49" charset="0"/>
              </a:rPr>
              <a:t> </a:t>
            </a:r>
            <a:r>
              <a:rPr lang="en-IE" sz="1000" dirty="0">
                <a:solidFill>
                  <a:srgbClr val="CC6600"/>
                </a:solidFill>
                <a:latin typeface="Consolas" panose="020B0609020204030204" pitchFamily="49" charset="0"/>
                <a:cs typeface="Consolas" panose="020B0609020204030204" pitchFamily="49" charset="0"/>
              </a:rPr>
              <a:t> else </a:t>
            </a:r>
            <a:r>
              <a:rPr lang="en-IE" sz="1000" dirty="0" smtClean="0">
                <a:latin typeface="Consolas" panose="020B0609020204030204" pitchFamily="49" charset="0"/>
                <a:cs typeface="Consolas" panose="020B0609020204030204" pitchFamily="49" charset="0"/>
              </a:rPr>
              <a:t>{</a:t>
            </a:r>
            <a:r>
              <a:rPr lang="en-IE" sz="1000" dirty="0">
                <a:latin typeface="Consolas" panose="020B0609020204030204" pitchFamily="49" charset="0"/>
                <a:cs typeface="Consolas" panose="020B0609020204030204" pitchFamily="49" charset="0"/>
              </a:rPr>
              <a:t>	</a:t>
            </a:r>
            <a:r>
              <a:rPr lang="en-IE" sz="1000" dirty="0" smtClean="0">
                <a:latin typeface="Consolas" panose="020B0609020204030204" pitchFamily="49" charset="0"/>
                <a:cs typeface="Consolas" panose="020B0609020204030204" pitchFamily="49" charset="0"/>
              </a:rPr>
              <a:t>		      </a:t>
            </a:r>
            <a:r>
              <a:rPr lang="en-IE" sz="1000" dirty="0" smtClean="0">
                <a:solidFill>
                  <a:srgbClr val="8A8A8A"/>
                </a:solidFill>
                <a:latin typeface="Consolas" panose="020B0609020204030204" pitchFamily="49" charset="0"/>
                <a:cs typeface="Consolas" panose="020B0609020204030204" pitchFamily="49" charset="0"/>
              </a:rPr>
              <a:t>// if button isn’t pressed:</a:t>
            </a:r>
            <a:endParaRPr lang="en-IE" sz="1000" dirty="0">
              <a:latin typeface="Consolas" panose="020B0609020204030204" pitchFamily="49" charset="0"/>
              <a:cs typeface="Consolas" panose="020B0609020204030204" pitchFamily="49" charset="0"/>
            </a:endParaRPr>
          </a:p>
          <a:p>
            <a:r>
              <a:rPr lang="en-IE" sz="1000" dirty="0">
                <a:latin typeface="Consolas" panose="020B0609020204030204" pitchFamily="49" charset="0"/>
                <a:cs typeface="Consolas" panose="020B0609020204030204" pitchFamily="49" charset="0"/>
              </a:rPr>
              <a:t>    </a:t>
            </a:r>
            <a:r>
              <a:rPr lang="en-IE" sz="1000" dirty="0">
                <a:solidFill>
                  <a:srgbClr val="CC6600"/>
                </a:solidFill>
                <a:latin typeface="Consolas" panose="020B0609020204030204" pitchFamily="49" charset="0"/>
                <a:cs typeface="Consolas" panose="020B0609020204030204" pitchFamily="49" charset="0"/>
              </a:rPr>
              <a:t>digitalWrite</a:t>
            </a:r>
            <a:r>
              <a:rPr lang="en-IE" sz="1000" dirty="0">
                <a:latin typeface="Consolas" panose="020B0609020204030204" pitchFamily="49" charset="0"/>
                <a:cs typeface="Consolas" panose="020B0609020204030204" pitchFamily="49" charset="0"/>
              </a:rPr>
              <a:t>(led, </a:t>
            </a:r>
            <a:r>
              <a:rPr lang="en-IE" sz="1000" dirty="0">
                <a:solidFill>
                  <a:srgbClr val="006699"/>
                </a:solidFill>
                <a:latin typeface="Consolas" panose="020B0609020204030204" pitchFamily="49" charset="0"/>
                <a:cs typeface="Consolas" panose="020B0609020204030204" pitchFamily="49" charset="0"/>
              </a:rPr>
              <a:t>LOW</a:t>
            </a:r>
            <a:r>
              <a:rPr lang="en-IE" sz="1000" dirty="0">
                <a:latin typeface="Consolas" panose="020B0609020204030204" pitchFamily="49" charset="0"/>
                <a:cs typeface="Consolas" panose="020B0609020204030204" pitchFamily="49" charset="0"/>
              </a:rPr>
              <a:t>);     </a:t>
            </a:r>
            <a:r>
              <a:rPr lang="en-IE" sz="1000" dirty="0" smtClean="0">
                <a:solidFill>
                  <a:srgbClr val="8A8A8A"/>
                </a:solidFill>
                <a:latin typeface="Consolas" panose="020B0609020204030204" pitchFamily="49" charset="0"/>
                <a:cs typeface="Consolas" panose="020B0609020204030204" pitchFamily="49" charset="0"/>
              </a:rPr>
              <a:t>// </a:t>
            </a:r>
            <a:r>
              <a:rPr lang="en-IE" sz="1000" dirty="0">
                <a:solidFill>
                  <a:srgbClr val="8A8A8A"/>
                </a:solidFill>
                <a:latin typeface="Consolas" panose="020B0609020204030204" pitchFamily="49" charset="0"/>
                <a:cs typeface="Consolas" panose="020B0609020204030204" pitchFamily="49" charset="0"/>
              </a:rPr>
              <a:t>turn LED </a:t>
            </a:r>
            <a:r>
              <a:rPr lang="en-IE" sz="1000" dirty="0" smtClean="0">
                <a:solidFill>
                  <a:srgbClr val="8A8A8A"/>
                </a:solidFill>
                <a:latin typeface="Consolas" panose="020B0609020204030204" pitchFamily="49" charset="0"/>
                <a:cs typeface="Consolas" panose="020B0609020204030204" pitchFamily="49" charset="0"/>
              </a:rPr>
              <a:t>off</a:t>
            </a:r>
            <a:endParaRPr lang="en-IE" sz="1000" dirty="0">
              <a:solidFill>
                <a:srgbClr val="8A8A8A"/>
              </a:solidFill>
              <a:latin typeface="Consolas" panose="020B0609020204030204" pitchFamily="49" charset="0"/>
              <a:cs typeface="Consolas" panose="020B0609020204030204" pitchFamily="49" charset="0"/>
            </a:endParaRPr>
          </a:p>
          <a:p>
            <a:r>
              <a:rPr lang="en-IE" sz="1000" dirty="0">
                <a:latin typeface="Consolas" panose="020B0609020204030204" pitchFamily="49" charset="0"/>
                <a:cs typeface="Consolas" panose="020B0609020204030204" pitchFamily="49" charset="0"/>
              </a:rPr>
              <a:t>  }</a:t>
            </a:r>
          </a:p>
          <a:p>
            <a:r>
              <a:rPr lang="en-IE" sz="1000" dirty="0">
                <a:latin typeface="Consolas" panose="020B0609020204030204" pitchFamily="49" charset="0"/>
                <a:cs typeface="Consolas" panose="020B0609020204030204" pitchFamily="49" charset="0"/>
              </a:rPr>
              <a:t>}</a:t>
            </a:r>
          </a:p>
          <a:p>
            <a:endParaRPr lang="en-IE" sz="1000" dirty="0" smtClean="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21396696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70936" y="871700"/>
            <a:ext cx="8531523" cy="5270308"/>
          </a:xfrm>
        </p:spPr>
        <p:txBody>
          <a:bodyPr anchor="ctr"/>
          <a:lstStyle/>
          <a:p>
            <a:pPr>
              <a:spcBef>
                <a:spcPts val="300"/>
              </a:spcBef>
            </a:pPr>
            <a:r>
              <a:rPr lang="en-IE" sz="1000" dirty="0">
                <a:solidFill>
                  <a:srgbClr val="CC6600"/>
                </a:solidFill>
                <a:latin typeface="Consolas" panose="020B0609020204030204" pitchFamily="49" charset="0"/>
                <a:cs typeface="Consolas" panose="020B0609020204030204" pitchFamily="49" charset="0"/>
              </a:rPr>
              <a:t>void</a:t>
            </a:r>
            <a:r>
              <a:rPr lang="en-IE" sz="1000" dirty="0">
                <a:solidFill>
                  <a:schemeClr val="tx1"/>
                </a:solidFill>
                <a:latin typeface="Consolas" panose="020B0609020204030204" pitchFamily="49" charset="0"/>
                <a:cs typeface="Consolas" panose="020B0609020204030204" pitchFamily="49" charset="0"/>
              </a:rPr>
              <a:t> check_light() </a:t>
            </a:r>
            <a:r>
              <a:rPr lang="en-IE" sz="1000" dirty="0" smtClean="0">
                <a:solidFill>
                  <a:schemeClr val="tx1"/>
                </a:solidFill>
                <a:latin typeface="Consolas" panose="020B0609020204030204" pitchFamily="49" charset="0"/>
                <a:cs typeface="Consolas" panose="020B0609020204030204" pitchFamily="49" charset="0"/>
              </a:rPr>
              <a:t>{					</a:t>
            </a:r>
            <a:r>
              <a:rPr lang="en-IE" sz="1000" dirty="0" smtClean="0">
                <a:solidFill>
                  <a:srgbClr val="8A8A8A"/>
                </a:solidFill>
                <a:latin typeface="Consolas" panose="020B0609020204030204" pitchFamily="49" charset="0"/>
                <a:cs typeface="Consolas" panose="020B0609020204030204" pitchFamily="49" charset="0"/>
              </a:rPr>
              <a:t>// function to </a:t>
            </a:r>
            <a:r>
              <a:rPr lang="en-IE" sz="1000" dirty="0">
                <a:solidFill>
                  <a:srgbClr val="8A8A8A"/>
                </a:solidFill>
                <a:latin typeface="Consolas" panose="020B0609020204030204" pitchFamily="49" charset="0"/>
                <a:cs typeface="Consolas" panose="020B0609020204030204" pitchFamily="49" charset="0"/>
              </a:rPr>
              <a:t>check if lights are on/off and print to serial </a:t>
            </a:r>
            <a:r>
              <a:rPr lang="en-IE" sz="1000" dirty="0" smtClean="0">
                <a:solidFill>
                  <a:srgbClr val="8A8A8A"/>
                </a:solidFill>
                <a:latin typeface="Consolas" panose="020B0609020204030204" pitchFamily="49" charset="0"/>
                <a:cs typeface="Consolas" panose="020B0609020204030204" pitchFamily="49" charset="0"/>
              </a:rPr>
              <a:t>monitor</a:t>
            </a:r>
          </a:p>
          <a:p>
            <a:pPr>
              <a:spcBef>
                <a:spcPts val="300"/>
              </a:spcBef>
            </a:pPr>
            <a:r>
              <a:rPr lang="en-IE" sz="1000" dirty="0" smtClean="0">
                <a:solidFill>
                  <a:schemeClr val="tx1"/>
                </a:solidFill>
                <a:latin typeface="Consolas" panose="020B0609020204030204" pitchFamily="49" charset="0"/>
                <a:cs typeface="Consolas" panose="020B0609020204030204" pitchFamily="49" charset="0"/>
              </a:rPr>
              <a:t>     </a:t>
            </a:r>
            <a:r>
              <a:rPr lang="en-IE" sz="1000" dirty="0">
                <a:solidFill>
                  <a:schemeClr val="tx1"/>
                </a:solidFill>
                <a:latin typeface="Consolas" panose="020B0609020204030204" pitchFamily="49" charset="0"/>
                <a:cs typeface="Consolas" panose="020B0609020204030204" pitchFamily="49" charset="0"/>
              </a:rPr>
              <a:t>light_value = </a:t>
            </a:r>
            <a:r>
              <a:rPr lang="en-IE" sz="1000" dirty="0">
                <a:solidFill>
                  <a:srgbClr val="CC6600"/>
                </a:solidFill>
                <a:latin typeface="Consolas" panose="020B0609020204030204" pitchFamily="49" charset="0"/>
                <a:cs typeface="Consolas" panose="020B0609020204030204" pitchFamily="49" charset="0"/>
              </a:rPr>
              <a:t>analogRead</a:t>
            </a:r>
            <a:r>
              <a:rPr lang="en-IE" sz="1000" dirty="0">
                <a:solidFill>
                  <a:schemeClr val="tx1"/>
                </a:solidFill>
                <a:latin typeface="Consolas" panose="020B0609020204030204" pitchFamily="49" charset="0"/>
                <a:cs typeface="Consolas" panose="020B0609020204030204" pitchFamily="49" charset="0"/>
              </a:rPr>
              <a:t>(LDR);  </a:t>
            </a:r>
            <a:r>
              <a:rPr lang="en-IE" sz="1000" dirty="0" smtClean="0">
                <a:solidFill>
                  <a:schemeClr val="tx1"/>
                </a:solidFill>
                <a:latin typeface="Consolas" panose="020B0609020204030204" pitchFamily="49" charset="0"/>
                <a:cs typeface="Consolas" panose="020B0609020204030204" pitchFamily="49" charset="0"/>
              </a:rPr>
              <a:t>			</a:t>
            </a:r>
            <a:r>
              <a:rPr lang="en-IE" sz="1000" dirty="0" smtClean="0">
                <a:solidFill>
                  <a:srgbClr val="8A8A8A"/>
                </a:solidFill>
                <a:latin typeface="Consolas" panose="020B0609020204030204" pitchFamily="49" charset="0"/>
                <a:cs typeface="Consolas" panose="020B0609020204030204" pitchFamily="49" charset="0"/>
              </a:rPr>
              <a:t>// read </a:t>
            </a:r>
            <a:r>
              <a:rPr lang="en-IE" sz="1000" dirty="0">
                <a:solidFill>
                  <a:srgbClr val="8A8A8A"/>
                </a:solidFill>
                <a:latin typeface="Consolas" panose="020B0609020204030204" pitchFamily="49" charset="0"/>
                <a:cs typeface="Consolas" panose="020B0609020204030204" pitchFamily="49" charset="0"/>
              </a:rPr>
              <a:t>value from ldr</a:t>
            </a:r>
          </a:p>
          <a:p>
            <a:pPr lvl="0">
              <a:spcBef>
                <a:spcPts val="300"/>
              </a:spcBef>
            </a:pPr>
            <a:r>
              <a:rPr lang="en-IE" sz="1000" dirty="0">
                <a:solidFill>
                  <a:schemeClr val="tx1"/>
                </a:solidFill>
                <a:latin typeface="Consolas" panose="020B0609020204030204" pitchFamily="49" charset="0"/>
                <a:cs typeface="Consolas" panose="020B0609020204030204" pitchFamily="49" charset="0"/>
              </a:rPr>
              <a:t>     </a:t>
            </a:r>
            <a:r>
              <a:rPr lang="en-IE" sz="1000" dirty="0">
                <a:solidFill>
                  <a:srgbClr val="CC6600"/>
                </a:solidFill>
                <a:latin typeface="Consolas" panose="020B0609020204030204" pitchFamily="49" charset="0"/>
                <a:cs typeface="Consolas" panose="020B0609020204030204" pitchFamily="49" charset="0"/>
              </a:rPr>
              <a:t>if</a:t>
            </a:r>
            <a:r>
              <a:rPr lang="en-IE" sz="1000" dirty="0">
                <a:solidFill>
                  <a:schemeClr val="tx1"/>
                </a:solidFill>
                <a:latin typeface="Consolas" panose="020B0609020204030204" pitchFamily="49" charset="0"/>
                <a:cs typeface="Consolas" panose="020B0609020204030204" pitchFamily="49" charset="0"/>
              </a:rPr>
              <a:t> (light_value &lt; 50) </a:t>
            </a:r>
            <a:r>
              <a:rPr lang="en-IE" sz="1000" dirty="0" smtClean="0">
                <a:solidFill>
                  <a:schemeClr val="tx1"/>
                </a:solidFill>
                <a:latin typeface="Consolas" panose="020B0609020204030204" pitchFamily="49" charset="0"/>
                <a:cs typeface="Consolas" panose="020B0609020204030204" pitchFamily="49" charset="0"/>
              </a:rPr>
              <a:t>{				</a:t>
            </a:r>
            <a:r>
              <a:rPr lang="en-US" sz="1000" dirty="0" smtClean="0">
                <a:solidFill>
                  <a:srgbClr val="8A8A8A"/>
                </a:solidFill>
                <a:latin typeface="Consolas" panose="020B0609020204030204" pitchFamily="49" charset="0"/>
                <a:cs typeface="Consolas" panose="020B0609020204030204" pitchFamily="49" charset="0"/>
              </a:rPr>
              <a:t>// </a:t>
            </a:r>
            <a:r>
              <a:rPr lang="en-US" sz="1000" dirty="0">
                <a:solidFill>
                  <a:srgbClr val="8A8A8A"/>
                </a:solidFill>
                <a:latin typeface="Consolas" panose="020B0609020204030204" pitchFamily="49" charset="0"/>
                <a:cs typeface="Consolas" panose="020B0609020204030204" pitchFamily="49" charset="0"/>
              </a:rPr>
              <a:t>low value means lights are </a:t>
            </a:r>
            <a:r>
              <a:rPr lang="en-US" sz="1000" dirty="0" smtClean="0">
                <a:solidFill>
                  <a:srgbClr val="8A8A8A"/>
                </a:solidFill>
                <a:latin typeface="Consolas" panose="020B0609020204030204" pitchFamily="49" charset="0"/>
                <a:cs typeface="Consolas" panose="020B0609020204030204" pitchFamily="49" charset="0"/>
              </a:rPr>
              <a:t>off</a:t>
            </a:r>
            <a:endParaRPr lang="en-IE" sz="1000" dirty="0">
              <a:solidFill>
                <a:schemeClr val="tx1"/>
              </a:solidFill>
              <a:latin typeface="Consolas" panose="020B0609020204030204" pitchFamily="49" charset="0"/>
              <a:cs typeface="Consolas" panose="020B0609020204030204" pitchFamily="49" charset="0"/>
            </a:endParaRPr>
          </a:p>
          <a:p>
            <a:pPr>
              <a:spcBef>
                <a:spcPts val="300"/>
              </a:spcBef>
            </a:pPr>
            <a:r>
              <a:rPr lang="en-IE" sz="1000" dirty="0">
                <a:solidFill>
                  <a:schemeClr val="tx1"/>
                </a:solidFill>
                <a:latin typeface="Consolas" panose="020B0609020204030204" pitchFamily="49" charset="0"/>
                <a:cs typeface="Consolas" panose="020B0609020204030204" pitchFamily="49" charset="0"/>
              </a:rPr>
              <a:t>	</a:t>
            </a:r>
            <a:r>
              <a:rPr lang="en-IE" sz="1000" b="1" dirty="0">
                <a:solidFill>
                  <a:srgbClr val="CC6600"/>
                </a:solidFill>
                <a:latin typeface="Consolas" panose="020B0609020204030204" pitchFamily="49" charset="0"/>
                <a:cs typeface="Consolas" panose="020B0609020204030204" pitchFamily="49" charset="0"/>
              </a:rPr>
              <a:t>Serial</a:t>
            </a:r>
            <a:r>
              <a:rPr lang="en-IE" sz="1000" dirty="0">
                <a:solidFill>
                  <a:srgbClr val="CC6600"/>
                </a:solidFill>
                <a:latin typeface="Consolas" panose="020B0609020204030204" pitchFamily="49" charset="0"/>
                <a:cs typeface="Consolas" panose="020B0609020204030204" pitchFamily="49" charset="0"/>
              </a:rPr>
              <a:t>.print</a:t>
            </a:r>
            <a:r>
              <a:rPr lang="en-IE" sz="1000" dirty="0">
                <a:solidFill>
                  <a:schemeClr val="tx1"/>
                </a:solidFill>
                <a:latin typeface="Consolas" panose="020B0609020204030204" pitchFamily="49" charset="0"/>
                <a:cs typeface="Consolas" panose="020B0609020204030204" pitchFamily="49" charset="0"/>
              </a:rPr>
              <a:t>(</a:t>
            </a:r>
            <a:r>
              <a:rPr lang="en-IE" sz="1000" dirty="0">
                <a:solidFill>
                  <a:srgbClr val="006699"/>
                </a:solidFill>
                <a:latin typeface="Consolas" panose="020B0609020204030204" pitchFamily="49" charset="0"/>
                <a:cs typeface="Consolas" panose="020B0609020204030204" pitchFamily="49" charset="0"/>
              </a:rPr>
              <a:t>"Lights are </a:t>
            </a:r>
            <a:r>
              <a:rPr lang="en-IE" sz="1000" dirty="0" smtClean="0">
                <a:solidFill>
                  <a:srgbClr val="006699"/>
                </a:solidFill>
                <a:latin typeface="Consolas" panose="020B0609020204030204" pitchFamily="49" charset="0"/>
                <a:cs typeface="Consolas" panose="020B0609020204030204" pitchFamily="49" charset="0"/>
              </a:rPr>
              <a:t>off\n"</a:t>
            </a:r>
            <a:r>
              <a:rPr lang="en-IE" sz="1000" dirty="0" smtClean="0">
                <a:solidFill>
                  <a:schemeClr val="tx1"/>
                </a:solidFill>
                <a:latin typeface="Consolas" panose="020B0609020204030204" pitchFamily="49" charset="0"/>
                <a:cs typeface="Consolas" panose="020B0609020204030204" pitchFamily="49" charset="0"/>
              </a:rPr>
              <a:t>);		</a:t>
            </a:r>
            <a:r>
              <a:rPr lang="en-IE" sz="1000" dirty="0" smtClean="0">
                <a:solidFill>
                  <a:srgbClr val="8A8A8A"/>
                </a:solidFill>
                <a:latin typeface="Consolas" panose="020B0609020204030204" pitchFamily="49" charset="0"/>
                <a:cs typeface="Consolas" panose="020B0609020204030204" pitchFamily="49" charset="0"/>
              </a:rPr>
              <a:t>// print to serial monitor</a:t>
            </a:r>
            <a:endParaRPr lang="en-IE" sz="1000" dirty="0">
              <a:solidFill>
                <a:schemeClr val="tx1"/>
              </a:solidFill>
              <a:latin typeface="Consolas" panose="020B0609020204030204" pitchFamily="49" charset="0"/>
              <a:cs typeface="Consolas" panose="020B0609020204030204" pitchFamily="49" charset="0"/>
            </a:endParaRPr>
          </a:p>
          <a:p>
            <a:pPr>
              <a:spcBef>
                <a:spcPts val="300"/>
              </a:spcBef>
            </a:pPr>
            <a:r>
              <a:rPr lang="en-IE" sz="1000" dirty="0" smtClean="0">
                <a:solidFill>
                  <a:schemeClr val="tx1"/>
                </a:solidFill>
                <a:latin typeface="Consolas" panose="020B0609020204030204" pitchFamily="49" charset="0"/>
                <a:cs typeface="Consolas" panose="020B0609020204030204" pitchFamily="49" charset="0"/>
              </a:rPr>
              <a:t>     </a:t>
            </a:r>
            <a:r>
              <a:rPr lang="en-IE" sz="1000" dirty="0">
                <a:solidFill>
                  <a:schemeClr val="tx1"/>
                </a:solidFill>
                <a:latin typeface="Consolas" panose="020B0609020204030204" pitchFamily="49" charset="0"/>
                <a:cs typeface="Consolas" panose="020B0609020204030204" pitchFamily="49" charset="0"/>
              </a:rPr>
              <a:t>}</a:t>
            </a:r>
          </a:p>
          <a:p>
            <a:pPr lvl="0">
              <a:spcBef>
                <a:spcPts val="300"/>
              </a:spcBef>
            </a:pPr>
            <a:r>
              <a:rPr lang="en-IE" sz="1000" dirty="0">
                <a:solidFill>
                  <a:schemeClr val="tx1"/>
                </a:solidFill>
                <a:latin typeface="Consolas" panose="020B0609020204030204" pitchFamily="49" charset="0"/>
                <a:cs typeface="Consolas" panose="020B0609020204030204" pitchFamily="49" charset="0"/>
              </a:rPr>
              <a:t>     </a:t>
            </a:r>
            <a:r>
              <a:rPr lang="en-IE" sz="1000" dirty="0">
                <a:solidFill>
                  <a:srgbClr val="CC6600"/>
                </a:solidFill>
                <a:latin typeface="Consolas" panose="020B0609020204030204" pitchFamily="49" charset="0"/>
                <a:cs typeface="Consolas" panose="020B0609020204030204" pitchFamily="49" charset="0"/>
              </a:rPr>
              <a:t>else</a:t>
            </a:r>
            <a:r>
              <a:rPr lang="en-IE" sz="1000" dirty="0">
                <a:solidFill>
                  <a:schemeClr val="tx1"/>
                </a:solidFill>
                <a:latin typeface="Consolas" panose="020B0609020204030204" pitchFamily="49" charset="0"/>
                <a:cs typeface="Consolas" panose="020B0609020204030204" pitchFamily="49" charset="0"/>
              </a:rPr>
              <a:t> </a:t>
            </a:r>
            <a:r>
              <a:rPr lang="en-IE" sz="1000" dirty="0" smtClean="0">
                <a:solidFill>
                  <a:schemeClr val="tx1"/>
                </a:solidFill>
                <a:latin typeface="Consolas" panose="020B0609020204030204" pitchFamily="49" charset="0"/>
                <a:cs typeface="Consolas" panose="020B0609020204030204" pitchFamily="49" charset="0"/>
              </a:rPr>
              <a:t>{							</a:t>
            </a:r>
            <a:r>
              <a:rPr lang="en-US" sz="1000" dirty="0" smtClean="0">
                <a:solidFill>
                  <a:srgbClr val="8A8A8A"/>
                </a:solidFill>
                <a:latin typeface="Consolas" panose="020B0609020204030204" pitchFamily="49" charset="0"/>
                <a:cs typeface="Consolas" panose="020B0609020204030204" pitchFamily="49" charset="0"/>
              </a:rPr>
              <a:t>// high value </a:t>
            </a:r>
            <a:r>
              <a:rPr lang="en-US" sz="1000" dirty="0">
                <a:solidFill>
                  <a:srgbClr val="8A8A8A"/>
                </a:solidFill>
                <a:latin typeface="Consolas" panose="020B0609020204030204" pitchFamily="49" charset="0"/>
                <a:cs typeface="Consolas" panose="020B0609020204030204" pitchFamily="49" charset="0"/>
              </a:rPr>
              <a:t>means lights are </a:t>
            </a:r>
            <a:r>
              <a:rPr lang="en-US" sz="1000" dirty="0" smtClean="0">
                <a:solidFill>
                  <a:srgbClr val="8A8A8A"/>
                </a:solidFill>
                <a:latin typeface="Consolas" panose="020B0609020204030204" pitchFamily="49" charset="0"/>
                <a:cs typeface="Consolas" panose="020B0609020204030204" pitchFamily="49" charset="0"/>
              </a:rPr>
              <a:t>on</a:t>
            </a:r>
            <a:endParaRPr lang="en-IE" sz="1000" dirty="0">
              <a:solidFill>
                <a:schemeClr val="tx1"/>
              </a:solidFill>
              <a:latin typeface="Consolas" panose="020B0609020204030204" pitchFamily="49" charset="0"/>
              <a:cs typeface="Consolas" panose="020B0609020204030204" pitchFamily="49" charset="0"/>
            </a:endParaRPr>
          </a:p>
          <a:p>
            <a:pPr>
              <a:spcBef>
                <a:spcPts val="300"/>
              </a:spcBef>
            </a:pPr>
            <a:r>
              <a:rPr lang="en-IE" sz="1000" dirty="0">
                <a:solidFill>
                  <a:schemeClr val="tx1"/>
                </a:solidFill>
                <a:latin typeface="Consolas" panose="020B0609020204030204" pitchFamily="49" charset="0"/>
                <a:cs typeface="Consolas" panose="020B0609020204030204" pitchFamily="49" charset="0"/>
              </a:rPr>
              <a:t>	</a:t>
            </a:r>
            <a:r>
              <a:rPr lang="en-IE" sz="1000" b="1" dirty="0">
                <a:solidFill>
                  <a:srgbClr val="CC6600"/>
                </a:solidFill>
                <a:latin typeface="Consolas" panose="020B0609020204030204" pitchFamily="49" charset="0"/>
                <a:cs typeface="Consolas" panose="020B0609020204030204" pitchFamily="49" charset="0"/>
              </a:rPr>
              <a:t>Serial</a:t>
            </a:r>
            <a:r>
              <a:rPr lang="en-IE" sz="1000" dirty="0">
                <a:solidFill>
                  <a:srgbClr val="CC6600"/>
                </a:solidFill>
                <a:latin typeface="Consolas" panose="020B0609020204030204" pitchFamily="49" charset="0"/>
                <a:cs typeface="Consolas" panose="020B0609020204030204" pitchFamily="49" charset="0"/>
              </a:rPr>
              <a:t>.print</a:t>
            </a:r>
            <a:r>
              <a:rPr lang="en-IE" sz="1000" dirty="0">
                <a:solidFill>
                  <a:schemeClr val="tx1"/>
                </a:solidFill>
                <a:latin typeface="Consolas" panose="020B0609020204030204" pitchFamily="49" charset="0"/>
                <a:cs typeface="Consolas" panose="020B0609020204030204" pitchFamily="49" charset="0"/>
              </a:rPr>
              <a:t>(</a:t>
            </a:r>
            <a:r>
              <a:rPr lang="en-IE" sz="1000" dirty="0">
                <a:solidFill>
                  <a:srgbClr val="006699"/>
                </a:solidFill>
                <a:latin typeface="Consolas" panose="020B0609020204030204" pitchFamily="49" charset="0"/>
                <a:cs typeface="Consolas" panose="020B0609020204030204" pitchFamily="49" charset="0"/>
              </a:rPr>
              <a:t>"Lights are on\n</a:t>
            </a:r>
            <a:r>
              <a:rPr lang="en-IE" sz="1000" dirty="0" smtClean="0">
                <a:solidFill>
                  <a:srgbClr val="006699"/>
                </a:solidFill>
                <a:latin typeface="Consolas" panose="020B0609020204030204" pitchFamily="49" charset="0"/>
                <a:cs typeface="Consolas" panose="020B0609020204030204" pitchFamily="49" charset="0"/>
              </a:rPr>
              <a:t>"</a:t>
            </a:r>
            <a:r>
              <a:rPr lang="en-IE" sz="1000" dirty="0" smtClean="0">
                <a:solidFill>
                  <a:schemeClr val="tx1"/>
                </a:solidFill>
                <a:latin typeface="Consolas" panose="020B0609020204030204" pitchFamily="49" charset="0"/>
                <a:cs typeface="Consolas" panose="020B0609020204030204" pitchFamily="49" charset="0"/>
              </a:rPr>
              <a:t>);		</a:t>
            </a:r>
            <a:r>
              <a:rPr lang="en-IE" sz="1000" dirty="0" smtClean="0">
                <a:solidFill>
                  <a:srgbClr val="8A8A8A"/>
                </a:solidFill>
                <a:latin typeface="Consolas" panose="020B0609020204030204" pitchFamily="49" charset="0"/>
                <a:cs typeface="Consolas" panose="020B0609020204030204" pitchFamily="49" charset="0"/>
              </a:rPr>
              <a:t>	// </a:t>
            </a:r>
            <a:r>
              <a:rPr lang="en-IE" sz="1000" dirty="0">
                <a:solidFill>
                  <a:srgbClr val="8A8A8A"/>
                </a:solidFill>
                <a:latin typeface="Consolas" panose="020B0609020204030204" pitchFamily="49" charset="0"/>
                <a:cs typeface="Consolas" panose="020B0609020204030204" pitchFamily="49" charset="0"/>
              </a:rPr>
              <a:t>print </a:t>
            </a:r>
            <a:r>
              <a:rPr lang="en-IE" sz="1000" dirty="0" smtClean="0">
                <a:solidFill>
                  <a:srgbClr val="8A8A8A"/>
                </a:solidFill>
                <a:latin typeface="Consolas" panose="020B0609020204030204" pitchFamily="49" charset="0"/>
                <a:cs typeface="Consolas" panose="020B0609020204030204" pitchFamily="49" charset="0"/>
              </a:rPr>
              <a:t>to </a:t>
            </a:r>
            <a:r>
              <a:rPr lang="en-IE" sz="1000" dirty="0">
                <a:solidFill>
                  <a:srgbClr val="8A8A8A"/>
                </a:solidFill>
                <a:latin typeface="Consolas" panose="020B0609020204030204" pitchFamily="49" charset="0"/>
                <a:cs typeface="Consolas" panose="020B0609020204030204" pitchFamily="49" charset="0"/>
              </a:rPr>
              <a:t>serial </a:t>
            </a:r>
            <a:r>
              <a:rPr lang="en-IE" sz="1000" dirty="0" smtClean="0">
                <a:solidFill>
                  <a:srgbClr val="8A8A8A"/>
                </a:solidFill>
                <a:latin typeface="Consolas" panose="020B0609020204030204" pitchFamily="49" charset="0"/>
                <a:cs typeface="Consolas" panose="020B0609020204030204" pitchFamily="49" charset="0"/>
              </a:rPr>
              <a:t>monitor</a:t>
            </a:r>
            <a:endParaRPr lang="en-IE" sz="1000" dirty="0">
              <a:solidFill>
                <a:schemeClr val="tx1"/>
              </a:solidFill>
              <a:latin typeface="Consolas" panose="020B0609020204030204" pitchFamily="49" charset="0"/>
              <a:cs typeface="Consolas" panose="020B0609020204030204" pitchFamily="49" charset="0"/>
            </a:endParaRPr>
          </a:p>
          <a:p>
            <a:pPr>
              <a:spcBef>
                <a:spcPts val="300"/>
              </a:spcBef>
            </a:pPr>
            <a:r>
              <a:rPr lang="en-IE" sz="1000" dirty="0">
                <a:solidFill>
                  <a:schemeClr val="tx1"/>
                </a:solidFill>
                <a:latin typeface="Consolas" panose="020B0609020204030204" pitchFamily="49" charset="0"/>
                <a:cs typeface="Consolas" panose="020B0609020204030204" pitchFamily="49" charset="0"/>
              </a:rPr>
              <a:t>     }</a:t>
            </a:r>
          </a:p>
          <a:p>
            <a:pPr>
              <a:spcBef>
                <a:spcPts val="300"/>
              </a:spcBef>
            </a:pPr>
            <a:r>
              <a:rPr lang="en-IE" sz="1000" dirty="0">
                <a:solidFill>
                  <a:schemeClr val="tx1"/>
                </a:solidFill>
                <a:latin typeface="Consolas" panose="020B0609020204030204" pitchFamily="49" charset="0"/>
                <a:cs typeface="Consolas" panose="020B0609020204030204" pitchFamily="49" charset="0"/>
              </a:rPr>
              <a:t> } </a:t>
            </a:r>
            <a:endParaRPr lang="en-IE" sz="1000" dirty="0" smtClean="0">
              <a:solidFill>
                <a:schemeClr val="tx1"/>
              </a:solidFill>
              <a:latin typeface="Consolas" panose="020B0609020204030204" pitchFamily="49" charset="0"/>
              <a:cs typeface="Consolas" panose="020B0609020204030204" pitchFamily="49" charset="0"/>
            </a:endParaRPr>
          </a:p>
          <a:p>
            <a:pPr>
              <a:spcBef>
                <a:spcPts val="300"/>
              </a:spcBef>
            </a:pPr>
            <a:endParaRPr lang="en-IE" sz="1000" dirty="0">
              <a:solidFill>
                <a:schemeClr val="tx1"/>
              </a:solidFill>
              <a:latin typeface="Consolas" panose="020B0609020204030204" pitchFamily="49" charset="0"/>
              <a:cs typeface="Consolas" panose="020B0609020204030204" pitchFamily="49" charset="0"/>
            </a:endParaRPr>
          </a:p>
          <a:p>
            <a:pPr>
              <a:spcBef>
                <a:spcPts val="300"/>
              </a:spcBef>
            </a:pPr>
            <a:r>
              <a:rPr lang="en-IE" sz="1000" dirty="0">
                <a:solidFill>
                  <a:srgbClr val="CC6600"/>
                </a:solidFill>
                <a:latin typeface="Consolas" panose="020B0609020204030204" pitchFamily="49" charset="0"/>
                <a:cs typeface="Consolas" panose="020B0609020204030204" pitchFamily="49" charset="0"/>
              </a:rPr>
              <a:t>void</a:t>
            </a:r>
            <a:r>
              <a:rPr lang="en-IE" sz="1000" dirty="0">
                <a:solidFill>
                  <a:schemeClr val="tx1"/>
                </a:solidFill>
                <a:latin typeface="Consolas" panose="020B0609020204030204" pitchFamily="49" charset="0"/>
                <a:cs typeface="Consolas" panose="020B0609020204030204" pitchFamily="49" charset="0"/>
              </a:rPr>
              <a:t> check_temp() </a:t>
            </a:r>
            <a:r>
              <a:rPr lang="en-IE" sz="1000" dirty="0" smtClean="0">
                <a:solidFill>
                  <a:schemeClr val="tx1"/>
                </a:solidFill>
                <a:latin typeface="Consolas" panose="020B0609020204030204" pitchFamily="49" charset="0"/>
                <a:cs typeface="Consolas" panose="020B0609020204030204" pitchFamily="49" charset="0"/>
              </a:rPr>
              <a:t>{						</a:t>
            </a:r>
            <a:r>
              <a:rPr lang="en-IE" sz="1000" dirty="0" smtClean="0">
                <a:solidFill>
                  <a:srgbClr val="8A8A8A"/>
                </a:solidFill>
                <a:latin typeface="Consolas" panose="020B0609020204030204" pitchFamily="49" charset="0"/>
                <a:cs typeface="Consolas" panose="020B0609020204030204" pitchFamily="49" charset="0"/>
              </a:rPr>
              <a:t>// function to calculate temperature</a:t>
            </a:r>
            <a:endParaRPr lang="en-IE" sz="1000" dirty="0">
              <a:solidFill>
                <a:schemeClr val="tx1"/>
              </a:solidFill>
              <a:latin typeface="Consolas" panose="020B0609020204030204" pitchFamily="49" charset="0"/>
              <a:cs typeface="Consolas" panose="020B0609020204030204" pitchFamily="49" charset="0"/>
            </a:endParaRPr>
          </a:p>
          <a:p>
            <a:pPr>
              <a:spcBef>
                <a:spcPts val="300"/>
              </a:spcBef>
            </a:pPr>
            <a:r>
              <a:rPr lang="en-IE" sz="1000" dirty="0">
                <a:solidFill>
                  <a:schemeClr val="tx1"/>
                </a:solidFill>
                <a:latin typeface="Consolas" panose="020B0609020204030204" pitchFamily="49" charset="0"/>
                <a:cs typeface="Consolas" panose="020B0609020204030204" pitchFamily="49" charset="0"/>
              </a:rPr>
              <a:t>  temperature_value = </a:t>
            </a:r>
            <a:r>
              <a:rPr lang="en-IE" sz="1000" dirty="0">
                <a:solidFill>
                  <a:srgbClr val="CC6600"/>
                </a:solidFill>
                <a:latin typeface="Consolas" panose="020B0609020204030204" pitchFamily="49" charset="0"/>
                <a:cs typeface="Consolas" panose="020B0609020204030204" pitchFamily="49" charset="0"/>
              </a:rPr>
              <a:t>analogRead</a:t>
            </a:r>
            <a:r>
              <a:rPr lang="en-IE" sz="1000" dirty="0">
                <a:solidFill>
                  <a:schemeClr val="tx1"/>
                </a:solidFill>
                <a:latin typeface="Consolas" panose="020B0609020204030204" pitchFamily="49" charset="0"/>
                <a:cs typeface="Consolas" panose="020B0609020204030204" pitchFamily="49" charset="0"/>
              </a:rPr>
              <a:t>(temperature</a:t>
            </a:r>
            <a:r>
              <a:rPr lang="en-IE" sz="1000" dirty="0" smtClean="0">
                <a:solidFill>
                  <a:schemeClr val="tx1"/>
                </a:solidFill>
                <a:latin typeface="Consolas" panose="020B0609020204030204" pitchFamily="49" charset="0"/>
                <a:cs typeface="Consolas" panose="020B0609020204030204" pitchFamily="49" charset="0"/>
              </a:rPr>
              <a:t>);	</a:t>
            </a:r>
            <a:r>
              <a:rPr lang="en-IE" sz="1000" dirty="0" smtClean="0">
                <a:solidFill>
                  <a:srgbClr val="8A8A8A"/>
                </a:solidFill>
                <a:latin typeface="Consolas" panose="020B0609020204030204" pitchFamily="49" charset="0"/>
                <a:cs typeface="Consolas" panose="020B0609020204030204" pitchFamily="49" charset="0"/>
              </a:rPr>
              <a:t>// check value from sensor</a:t>
            </a:r>
            <a:endParaRPr lang="en-IE" sz="1000" dirty="0">
              <a:solidFill>
                <a:schemeClr val="tx1"/>
              </a:solidFill>
              <a:latin typeface="Consolas" panose="020B0609020204030204" pitchFamily="49" charset="0"/>
              <a:cs typeface="Consolas" panose="020B0609020204030204" pitchFamily="49" charset="0"/>
            </a:endParaRPr>
          </a:p>
          <a:p>
            <a:pPr>
              <a:spcBef>
                <a:spcPts val="300"/>
              </a:spcBef>
            </a:pPr>
            <a:r>
              <a:rPr lang="en-IE" sz="1000" dirty="0">
                <a:solidFill>
                  <a:schemeClr val="tx1"/>
                </a:solidFill>
                <a:latin typeface="Consolas" panose="020B0609020204030204" pitchFamily="49" charset="0"/>
                <a:cs typeface="Consolas" panose="020B0609020204030204" pitchFamily="49" charset="0"/>
              </a:rPr>
              <a:t>  </a:t>
            </a:r>
            <a:r>
              <a:rPr lang="en-IE" sz="1000" dirty="0">
                <a:solidFill>
                  <a:srgbClr val="CC6600"/>
                </a:solidFill>
                <a:latin typeface="Consolas" panose="020B0609020204030204" pitchFamily="49" charset="0"/>
                <a:cs typeface="Consolas" panose="020B0609020204030204" pitchFamily="49" charset="0"/>
              </a:rPr>
              <a:t>float</a:t>
            </a:r>
            <a:r>
              <a:rPr lang="en-IE" sz="1000" dirty="0">
                <a:solidFill>
                  <a:schemeClr val="tx1"/>
                </a:solidFill>
                <a:latin typeface="Consolas" panose="020B0609020204030204" pitchFamily="49" charset="0"/>
                <a:cs typeface="Consolas" panose="020B0609020204030204" pitchFamily="49" charset="0"/>
              </a:rPr>
              <a:t> mv = ( temperature_value / 1024.0) * 5000</a:t>
            </a:r>
            <a:r>
              <a:rPr lang="en-IE" sz="1000" dirty="0" smtClean="0">
                <a:solidFill>
                  <a:schemeClr val="tx1"/>
                </a:solidFill>
                <a:latin typeface="Consolas" panose="020B0609020204030204" pitchFamily="49" charset="0"/>
                <a:cs typeface="Consolas" panose="020B0609020204030204" pitchFamily="49" charset="0"/>
              </a:rPr>
              <a:t>;	</a:t>
            </a:r>
            <a:r>
              <a:rPr lang="en-IE" sz="1000" dirty="0" smtClean="0">
                <a:solidFill>
                  <a:srgbClr val="8A8A8A"/>
                </a:solidFill>
                <a:latin typeface="Consolas" panose="020B0609020204030204" pitchFamily="49" charset="0"/>
                <a:cs typeface="Consolas" panose="020B0609020204030204" pitchFamily="49" charset="0"/>
              </a:rPr>
              <a:t>// use value to calculate temperature</a:t>
            </a:r>
            <a:endParaRPr lang="en-IE" sz="1000" dirty="0">
              <a:solidFill>
                <a:srgbClr val="8A8A8A"/>
              </a:solidFill>
              <a:latin typeface="Consolas" panose="020B0609020204030204" pitchFamily="49" charset="0"/>
              <a:cs typeface="Consolas" panose="020B0609020204030204" pitchFamily="49" charset="0"/>
            </a:endParaRPr>
          </a:p>
          <a:p>
            <a:pPr>
              <a:spcBef>
                <a:spcPts val="300"/>
              </a:spcBef>
            </a:pPr>
            <a:r>
              <a:rPr lang="en-IE" sz="1000" dirty="0">
                <a:solidFill>
                  <a:schemeClr val="tx1"/>
                </a:solidFill>
                <a:latin typeface="Consolas" panose="020B0609020204030204" pitchFamily="49" charset="0"/>
                <a:cs typeface="Consolas" panose="020B0609020204030204" pitchFamily="49" charset="0"/>
              </a:rPr>
              <a:t>  </a:t>
            </a:r>
            <a:r>
              <a:rPr lang="en-IE" sz="1000" dirty="0">
                <a:solidFill>
                  <a:srgbClr val="CC6600"/>
                </a:solidFill>
                <a:latin typeface="Consolas" panose="020B0609020204030204" pitchFamily="49" charset="0"/>
                <a:cs typeface="Consolas" panose="020B0609020204030204" pitchFamily="49" charset="0"/>
              </a:rPr>
              <a:t>float </a:t>
            </a:r>
            <a:r>
              <a:rPr lang="en-IE" sz="1000" dirty="0">
                <a:solidFill>
                  <a:schemeClr val="tx1"/>
                </a:solidFill>
                <a:latin typeface="Consolas" panose="020B0609020204030204" pitchFamily="49" charset="0"/>
                <a:cs typeface="Consolas" panose="020B0609020204030204" pitchFamily="49" charset="0"/>
              </a:rPr>
              <a:t>farh = mv / 10;</a:t>
            </a:r>
          </a:p>
          <a:p>
            <a:pPr>
              <a:spcBef>
                <a:spcPts val="300"/>
              </a:spcBef>
            </a:pPr>
            <a:r>
              <a:rPr lang="en-IE" sz="1000" dirty="0">
                <a:solidFill>
                  <a:schemeClr val="tx1"/>
                </a:solidFill>
                <a:latin typeface="Consolas" panose="020B0609020204030204" pitchFamily="49" charset="0"/>
                <a:cs typeface="Consolas" panose="020B0609020204030204" pitchFamily="49" charset="0"/>
              </a:rPr>
              <a:t>  cel = ((farh - 32) * 5) / 9</a:t>
            </a:r>
            <a:r>
              <a:rPr lang="en-IE" sz="1000" dirty="0" smtClean="0">
                <a:solidFill>
                  <a:schemeClr val="tx1"/>
                </a:solidFill>
                <a:latin typeface="Consolas" panose="020B0609020204030204" pitchFamily="49" charset="0"/>
                <a:cs typeface="Consolas" panose="020B0609020204030204" pitchFamily="49" charset="0"/>
              </a:rPr>
              <a:t>;				</a:t>
            </a:r>
            <a:r>
              <a:rPr lang="en-IE" sz="1000" dirty="0" smtClean="0">
                <a:solidFill>
                  <a:srgbClr val="8A8A8A"/>
                </a:solidFill>
                <a:latin typeface="Consolas" panose="020B0609020204030204" pitchFamily="49" charset="0"/>
                <a:cs typeface="Consolas" panose="020B0609020204030204" pitchFamily="49" charset="0"/>
              </a:rPr>
              <a:t>// convert temperature from Fahrenheit to Celsius</a:t>
            </a:r>
            <a:endParaRPr lang="en-IE" sz="1000" dirty="0">
              <a:solidFill>
                <a:schemeClr val="tx1"/>
              </a:solidFill>
              <a:latin typeface="Consolas" panose="020B0609020204030204" pitchFamily="49" charset="0"/>
              <a:cs typeface="Consolas" panose="020B0609020204030204" pitchFamily="49" charset="0"/>
            </a:endParaRPr>
          </a:p>
          <a:p>
            <a:pPr>
              <a:spcBef>
                <a:spcPts val="300"/>
              </a:spcBef>
            </a:pPr>
            <a:r>
              <a:rPr lang="en-IE" sz="1000" dirty="0">
                <a:solidFill>
                  <a:schemeClr val="tx1"/>
                </a:solidFill>
                <a:latin typeface="Consolas" panose="020B0609020204030204" pitchFamily="49" charset="0"/>
                <a:cs typeface="Consolas" panose="020B0609020204030204" pitchFamily="49" charset="0"/>
              </a:rPr>
              <a:t>}</a:t>
            </a:r>
          </a:p>
          <a:p>
            <a:pPr>
              <a:spcBef>
                <a:spcPts val="300"/>
              </a:spcBef>
            </a:pPr>
            <a:endParaRPr lang="en-IE" sz="1000" dirty="0">
              <a:solidFill>
                <a:schemeClr val="tx1"/>
              </a:solidFill>
              <a:latin typeface="Consolas" panose="020B0609020204030204" pitchFamily="49" charset="0"/>
              <a:cs typeface="Consolas" panose="020B0609020204030204" pitchFamily="49" charset="0"/>
            </a:endParaRPr>
          </a:p>
          <a:p>
            <a:pPr>
              <a:spcBef>
                <a:spcPts val="300"/>
              </a:spcBef>
            </a:pPr>
            <a:r>
              <a:rPr lang="en-IE" sz="1000" dirty="0">
                <a:solidFill>
                  <a:srgbClr val="CC6600"/>
                </a:solidFill>
                <a:latin typeface="Consolas" panose="020B0609020204030204" pitchFamily="49" charset="0"/>
                <a:cs typeface="Consolas" panose="020B0609020204030204" pitchFamily="49" charset="0"/>
              </a:rPr>
              <a:t>void</a:t>
            </a:r>
            <a:r>
              <a:rPr lang="en-IE" sz="1000" dirty="0">
                <a:solidFill>
                  <a:schemeClr val="tx1"/>
                </a:solidFill>
                <a:latin typeface="Consolas" panose="020B0609020204030204" pitchFamily="49" charset="0"/>
                <a:cs typeface="Consolas" panose="020B0609020204030204" pitchFamily="49" charset="0"/>
              </a:rPr>
              <a:t> print_temp() </a:t>
            </a:r>
            <a:r>
              <a:rPr lang="en-IE" sz="1000" dirty="0" smtClean="0">
                <a:solidFill>
                  <a:schemeClr val="tx1"/>
                </a:solidFill>
                <a:latin typeface="Consolas" panose="020B0609020204030204" pitchFamily="49" charset="0"/>
                <a:cs typeface="Consolas" panose="020B0609020204030204" pitchFamily="49" charset="0"/>
              </a:rPr>
              <a:t>{						</a:t>
            </a:r>
            <a:r>
              <a:rPr lang="en-IE" sz="1000" dirty="0" smtClean="0">
                <a:solidFill>
                  <a:srgbClr val="8A8A8A"/>
                </a:solidFill>
                <a:latin typeface="Consolas" panose="020B0609020204030204" pitchFamily="49" charset="0"/>
                <a:cs typeface="Consolas" panose="020B0609020204030204" pitchFamily="49" charset="0"/>
              </a:rPr>
              <a:t>// function to print </a:t>
            </a:r>
            <a:r>
              <a:rPr lang="en-IE" sz="1000" dirty="0">
                <a:solidFill>
                  <a:srgbClr val="8A8A8A"/>
                </a:solidFill>
                <a:latin typeface="Consolas" panose="020B0609020204030204" pitchFamily="49" charset="0"/>
                <a:cs typeface="Consolas" panose="020B0609020204030204" pitchFamily="49" charset="0"/>
              </a:rPr>
              <a:t>temperature to serial monitor</a:t>
            </a:r>
            <a:endParaRPr lang="en-IE" sz="1000" dirty="0" smtClean="0">
              <a:solidFill>
                <a:schemeClr val="tx1"/>
              </a:solidFill>
              <a:latin typeface="Consolas" panose="020B0609020204030204" pitchFamily="49" charset="0"/>
              <a:cs typeface="Consolas" panose="020B0609020204030204" pitchFamily="49" charset="0"/>
            </a:endParaRPr>
          </a:p>
          <a:p>
            <a:pPr>
              <a:spcBef>
                <a:spcPts val="300"/>
              </a:spcBef>
            </a:pPr>
            <a:r>
              <a:rPr lang="en-IE" sz="1000" dirty="0">
                <a:solidFill>
                  <a:schemeClr val="tx1"/>
                </a:solidFill>
                <a:latin typeface="Consolas" panose="020B0609020204030204" pitchFamily="49" charset="0"/>
                <a:cs typeface="Consolas" panose="020B0609020204030204" pitchFamily="49" charset="0"/>
              </a:rPr>
              <a:t> </a:t>
            </a:r>
            <a:r>
              <a:rPr lang="en-IE" sz="1000" dirty="0" smtClean="0">
                <a:solidFill>
                  <a:schemeClr val="tx1"/>
                </a:solidFill>
                <a:latin typeface="Consolas" panose="020B0609020204030204" pitchFamily="49" charset="0"/>
                <a:cs typeface="Consolas" panose="020B0609020204030204" pitchFamily="49" charset="0"/>
              </a:rPr>
              <a:t> </a:t>
            </a:r>
            <a:r>
              <a:rPr lang="en-IE" sz="1000" b="1" dirty="0" smtClean="0">
                <a:solidFill>
                  <a:srgbClr val="CC6600"/>
                </a:solidFill>
                <a:latin typeface="Consolas" panose="020B0609020204030204" pitchFamily="49" charset="0"/>
                <a:cs typeface="Consolas" panose="020B0609020204030204" pitchFamily="49" charset="0"/>
              </a:rPr>
              <a:t>Serial</a:t>
            </a:r>
            <a:r>
              <a:rPr lang="en-IE" sz="1000" dirty="0" smtClean="0">
                <a:solidFill>
                  <a:srgbClr val="CC6600"/>
                </a:solidFill>
                <a:latin typeface="Consolas" panose="020B0609020204030204" pitchFamily="49" charset="0"/>
                <a:cs typeface="Consolas" panose="020B0609020204030204" pitchFamily="49" charset="0"/>
              </a:rPr>
              <a:t>.print</a:t>
            </a:r>
            <a:r>
              <a:rPr lang="en-IE" sz="1000" dirty="0">
                <a:solidFill>
                  <a:schemeClr val="tx1"/>
                </a:solidFill>
                <a:latin typeface="Consolas" panose="020B0609020204030204" pitchFamily="49" charset="0"/>
                <a:cs typeface="Consolas" panose="020B0609020204030204" pitchFamily="49" charset="0"/>
              </a:rPr>
              <a:t>(</a:t>
            </a:r>
            <a:r>
              <a:rPr lang="en-IE" sz="1000" dirty="0">
                <a:solidFill>
                  <a:srgbClr val="006699"/>
                </a:solidFill>
                <a:latin typeface="Consolas" panose="020B0609020204030204" pitchFamily="49" charset="0"/>
                <a:cs typeface="Consolas" panose="020B0609020204030204" pitchFamily="49" charset="0"/>
              </a:rPr>
              <a:t>"TEMPERATURE = </a:t>
            </a:r>
            <a:r>
              <a:rPr lang="en-IE" sz="1000" dirty="0" smtClean="0">
                <a:solidFill>
                  <a:srgbClr val="006699"/>
                </a:solidFill>
                <a:latin typeface="Consolas" panose="020B0609020204030204" pitchFamily="49" charset="0"/>
                <a:cs typeface="Consolas" panose="020B0609020204030204" pitchFamily="49" charset="0"/>
              </a:rPr>
              <a:t>"</a:t>
            </a:r>
            <a:r>
              <a:rPr lang="en-IE" sz="1000" dirty="0" smtClean="0">
                <a:solidFill>
                  <a:schemeClr val="tx1"/>
                </a:solidFill>
                <a:latin typeface="Consolas" panose="020B0609020204030204" pitchFamily="49" charset="0"/>
                <a:cs typeface="Consolas" panose="020B0609020204030204" pitchFamily="49" charset="0"/>
              </a:rPr>
              <a:t>);			</a:t>
            </a:r>
            <a:endParaRPr lang="en-IE" sz="1000" dirty="0">
              <a:solidFill>
                <a:schemeClr val="tx1"/>
              </a:solidFill>
              <a:latin typeface="Consolas" panose="020B0609020204030204" pitchFamily="49" charset="0"/>
              <a:cs typeface="Consolas" panose="020B0609020204030204" pitchFamily="49" charset="0"/>
            </a:endParaRPr>
          </a:p>
          <a:p>
            <a:pPr>
              <a:spcBef>
                <a:spcPts val="300"/>
              </a:spcBef>
            </a:pPr>
            <a:r>
              <a:rPr lang="en-IE" sz="1000" dirty="0" smtClean="0">
                <a:solidFill>
                  <a:schemeClr val="tx1"/>
                </a:solidFill>
                <a:latin typeface="Consolas" panose="020B0609020204030204" pitchFamily="49" charset="0"/>
                <a:cs typeface="Consolas" panose="020B0609020204030204" pitchFamily="49" charset="0"/>
              </a:rPr>
              <a:t>  </a:t>
            </a:r>
            <a:r>
              <a:rPr lang="en-IE" sz="1000" b="1" dirty="0">
                <a:solidFill>
                  <a:srgbClr val="CC6600"/>
                </a:solidFill>
                <a:latin typeface="Consolas" panose="020B0609020204030204" pitchFamily="49" charset="0"/>
                <a:cs typeface="Consolas" panose="020B0609020204030204" pitchFamily="49" charset="0"/>
              </a:rPr>
              <a:t>Serial</a:t>
            </a:r>
            <a:r>
              <a:rPr lang="en-IE" sz="1000" dirty="0">
                <a:solidFill>
                  <a:srgbClr val="CC6600"/>
                </a:solidFill>
                <a:latin typeface="Consolas" panose="020B0609020204030204" pitchFamily="49" charset="0"/>
                <a:cs typeface="Consolas" panose="020B0609020204030204" pitchFamily="49" charset="0"/>
              </a:rPr>
              <a:t>.print</a:t>
            </a:r>
            <a:r>
              <a:rPr lang="en-IE" sz="1000" dirty="0">
                <a:solidFill>
                  <a:schemeClr val="tx1"/>
                </a:solidFill>
                <a:latin typeface="Consolas" panose="020B0609020204030204" pitchFamily="49" charset="0"/>
                <a:cs typeface="Consolas" panose="020B0609020204030204" pitchFamily="49" charset="0"/>
              </a:rPr>
              <a:t>(cel);</a:t>
            </a:r>
          </a:p>
          <a:p>
            <a:pPr>
              <a:spcBef>
                <a:spcPts val="300"/>
              </a:spcBef>
            </a:pPr>
            <a:r>
              <a:rPr lang="en-IE" sz="1000" dirty="0">
                <a:solidFill>
                  <a:schemeClr val="tx1"/>
                </a:solidFill>
                <a:latin typeface="Consolas" panose="020B0609020204030204" pitchFamily="49" charset="0"/>
                <a:cs typeface="Consolas" panose="020B0609020204030204" pitchFamily="49" charset="0"/>
              </a:rPr>
              <a:t>  </a:t>
            </a:r>
            <a:r>
              <a:rPr lang="en-IE" sz="1000" b="1" dirty="0" smtClean="0">
                <a:solidFill>
                  <a:srgbClr val="CC6600"/>
                </a:solidFill>
                <a:latin typeface="Consolas" panose="020B0609020204030204" pitchFamily="49" charset="0"/>
                <a:cs typeface="Consolas" panose="020B0609020204030204" pitchFamily="49" charset="0"/>
              </a:rPr>
              <a:t>Serial</a:t>
            </a:r>
            <a:r>
              <a:rPr lang="en-IE" sz="1000" dirty="0" smtClean="0">
                <a:solidFill>
                  <a:srgbClr val="CC6600"/>
                </a:solidFill>
                <a:latin typeface="Consolas" panose="020B0609020204030204" pitchFamily="49" charset="0"/>
                <a:cs typeface="Consolas" panose="020B0609020204030204" pitchFamily="49" charset="0"/>
              </a:rPr>
              <a:t>.print</a:t>
            </a:r>
            <a:r>
              <a:rPr lang="en-IE" sz="1000" dirty="0" smtClean="0">
                <a:solidFill>
                  <a:schemeClr val="tx1"/>
                </a:solidFill>
                <a:latin typeface="Consolas" panose="020B0609020204030204" pitchFamily="49" charset="0"/>
                <a:cs typeface="Consolas" panose="020B0609020204030204" pitchFamily="49" charset="0"/>
              </a:rPr>
              <a:t>(</a:t>
            </a:r>
            <a:r>
              <a:rPr lang="en-IE" sz="1000" dirty="0" smtClean="0">
                <a:solidFill>
                  <a:srgbClr val="006699"/>
                </a:solidFill>
                <a:latin typeface="Consolas" panose="020B0609020204030204" pitchFamily="49" charset="0"/>
                <a:cs typeface="Consolas" panose="020B0609020204030204" pitchFamily="49" charset="0"/>
              </a:rPr>
              <a:t>"*</a:t>
            </a:r>
            <a:r>
              <a:rPr lang="en-IE" sz="1000" dirty="0">
                <a:solidFill>
                  <a:srgbClr val="006699"/>
                </a:solidFill>
                <a:latin typeface="Consolas" panose="020B0609020204030204" pitchFamily="49" charset="0"/>
                <a:cs typeface="Consolas" panose="020B0609020204030204" pitchFamily="49" charset="0"/>
              </a:rPr>
              <a:t>C\n</a:t>
            </a:r>
            <a:r>
              <a:rPr lang="en-IE" sz="1000" dirty="0" smtClean="0">
                <a:solidFill>
                  <a:srgbClr val="006699"/>
                </a:solidFill>
                <a:latin typeface="Consolas" panose="020B0609020204030204" pitchFamily="49" charset="0"/>
                <a:cs typeface="Consolas" panose="020B0609020204030204" pitchFamily="49" charset="0"/>
              </a:rPr>
              <a:t>"</a:t>
            </a:r>
            <a:r>
              <a:rPr lang="en-IE" sz="1000" dirty="0" smtClean="0">
                <a:solidFill>
                  <a:schemeClr val="tx1"/>
                </a:solidFill>
                <a:latin typeface="Consolas" panose="020B0609020204030204" pitchFamily="49" charset="0"/>
                <a:cs typeface="Consolas" panose="020B0609020204030204" pitchFamily="49" charset="0"/>
              </a:rPr>
              <a:t>);</a:t>
            </a:r>
          </a:p>
          <a:p>
            <a:pPr>
              <a:spcBef>
                <a:spcPts val="300"/>
              </a:spcBef>
            </a:pPr>
            <a:r>
              <a:rPr lang="en-IE" sz="1000" dirty="0" smtClean="0">
                <a:solidFill>
                  <a:schemeClr val="tx1"/>
                </a:solidFill>
                <a:latin typeface="Consolas" panose="020B0609020204030204" pitchFamily="49" charset="0"/>
                <a:cs typeface="Consolas" panose="020B0609020204030204" pitchFamily="49" charset="0"/>
              </a:rPr>
              <a:t>}</a:t>
            </a:r>
            <a:endParaRPr lang="en-IE" sz="1000" dirty="0">
              <a:solidFill>
                <a:schemeClr val="tx1"/>
              </a:solidFill>
              <a:latin typeface="Consolas" panose="020B0609020204030204" pitchFamily="49" charset="0"/>
              <a:cs typeface="Consolas" panose="020B0609020204030204" pitchFamily="49" charset="0"/>
            </a:endParaRPr>
          </a:p>
        </p:txBody>
      </p:sp>
      <p:sp>
        <p:nvSpPr>
          <p:cNvPr id="4" name="Title 2"/>
          <p:cNvSpPr>
            <a:spLocks noGrp="1"/>
          </p:cNvSpPr>
          <p:nvPr>
            <p:ph type="title"/>
          </p:nvPr>
        </p:nvSpPr>
        <p:spPr>
          <a:xfrm>
            <a:off x="457200" y="231620"/>
            <a:ext cx="8229600" cy="640080"/>
          </a:xfrm>
        </p:spPr>
        <p:txBody>
          <a:bodyPr>
            <a:normAutofit/>
          </a:bodyPr>
          <a:lstStyle/>
          <a:p>
            <a:r>
              <a:rPr lang="en-IE" sz="2800" dirty="0" smtClean="0"/>
              <a:t>Combining LDR, Pushbutton &amp; Temperature Sensor</a:t>
            </a:r>
            <a:endParaRPr lang="en-IE" sz="2800" dirty="0"/>
          </a:p>
        </p:txBody>
      </p:sp>
    </p:spTree>
    <p:extLst>
      <p:ext uri="{BB962C8B-B14F-4D97-AF65-F5344CB8AC3E}">
        <p14:creationId xmlns:p14="http://schemas.microsoft.com/office/powerpoint/2010/main" val="8516684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Equipment required (per person)</a:t>
            </a:r>
            <a:endParaRPr lang="en-US" sz="3200" dirty="0"/>
          </a:p>
        </p:txBody>
      </p:sp>
      <p:graphicFrame>
        <p:nvGraphicFramePr>
          <p:cNvPr id="5" name="Table 4"/>
          <p:cNvGraphicFramePr>
            <a:graphicFrameLocks noGrp="1"/>
          </p:cNvGraphicFramePr>
          <p:nvPr>
            <p:extLst>
              <p:ext uri="{D42A27DB-BD31-4B8C-83A1-F6EECF244321}">
                <p14:modId xmlns:p14="http://schemas.microsoft.com/office/powerpoint/2010/main" val="822592187"/>
              </p:ext>
            </p:extLst>
          </p:nvPr>
        </p:nvGraphicFramePr>
        <p:xfrm>
          <a:off x="457200" y="1264223"/>
          <a:ext cx="7793286" cy="3888927"/>
        </p:xfrm>
        <a:graphic>
          <a:graphicData uri="http://schemas.openxmlformats.org/drawingml/2006/table">
            <a:tbl>
              <a:tblPr firstRow="1" bandRow="1">
                <a:tableStyleId>{5C22544A-7EE6-4342-B048-85BDC9FD1C3A}</a:tableStyleId>
              </a:tblPr>
              <a:tblGrid>
                <a:gridCol w="2635126"/>
                <a:gridCol w="709416"/>
                <a:gridCol w="4448744"/>
              </a:tblGrid>
              <a:tr h="432103">
                <a:tc>
                  <a:txBody>
                    <a:bodyPr/>
                    <a:lstStyle/>
                    <a:p>
                      <a:pPr algn="l"/>
                      <a:r>
                        <a:rPr lang="en-US" dirty="0" smtClean="0"/>
                        <a:t>Part</a:t>
                      </a:r>
                      <a:endParaRPr lang="en-US" dirty="0"/>
                    </a:p>
                  </a:txBody>
                  <a:tcPr/>
                </a:tc>
                <a:tc>
                  <a:txBody>
                    <a:bodyPr/>
                    <a:lstStyle/>
                    <a:p>
                      <a:pPr algn="l"/>
                      <a:r>
                        <a:rPr lang="en-US" dirty="0" smtClean="0"/>
                        <a:t>Qty</a:t>
                      </a:r>
                      <a:endParaRPr lang="en-US" dirty="0"/>
                    </a:p>
                  </a:txBody>
                  <a:tcPr/>
                </a:tc>
                <a:tc>
                  <a:txBody>
                    <a:bodyPr/>
                    <a:lstStyle/>
                    <a:p>
                      <a:pPr algn="l"/>
                      <a:r>
                        <a:rPr lang="en-US" dirty="0" smtClean="0"/>
                        <a:t>Datasheet</a:t>
                      </a:r>
                      <a:r>
                        <a:rPr lang="en-US" baseline="0" dirty="0" smtClean="0"/>
                        <a:t> link</a:t>
                      </a:r>
                      <a:endParaRPr lang="en-US" dirty="0"/>
                    </a:p>
                  </a:txBody>
                  <a:tcPr/>
                </a:tc>
              </a:tr>
              <a:tr h="432103">
                <a:tc>
                  <a:txBody>
                    <a:bodyPr/>
                    <a:lstStyle/>
                    <a:p>
                      <a:pPr algn="l"/>
                      <a:r>
                        <a:rPr lang="en-US" dirty="0" smtClean="0"/>
                        <a:t>Photocell (LDR)</a:t>
                      </a:r>
                      <a:endParaRPr lang="en-US" dirty="0"/>
                    </a:p>
                  </a:txBody>
                  <a:tcPr/>
                </a:tc>
                <a:tc>
                  <a:txBody>
                    <a:bodyPr/>
                    <a:lstStyle/>
                    <a:p>
                      <a:pPr algn="l"/>
                      <a:r>
                        <a:rPr lang="en-US" dirty="0" smtClean="0"/>
                        <a:t>1</a:t>
                      </a:r>
                      <a:endParaRPr lang="en-US" dirty="0"/>
                    </a:p>
                  </a:txBody>
                  <a:tcPr/>
                </a:tc>
                <a:tc>
                  <a:txBody>
                    <a:bodyPr/>
                    <a:lstStyle/>
                    <a:p>
                      <a:pPr algn="l"/>
                      <a:r>
                        <a:rPr lang="en-US" dirty="0" smtClean="0">
                          <a:hlinkClick r:id="rId2"/>
                        </a:rPr>
                        <a:t>Click here</a:t>
                      </a:r>
                      <a:endParaRPr lang="en-US" dirty="0" smtClean="0"/>
                    </a:p>
                  </a:txBody>
                  <a:tcPr/>
                </a:tc>
              </a:tr>
              <a:tr h="432103">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IE" dirty="0" smtClean="0"/>
                        <a:t>Temperature</a:t>
                      </a:r>
                      <a:r>
                        <a:rPr lang="en-IE" baseline="0" dirty="0" smtClean="0"/>
                        <a:t> sensor</a:t>
                      </a:r>
                      <a:endParaRPr lang="en-US" dirty="0" smtClean="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1</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hlinkClick r:id="rId3"/>
                        </a:rPr>
                        <a:t>Click here</a:t>
                      </a:r>
                      <a:endParaRPr lang="en-US" dirty="0" smtClean="0"/>
                    </a:p>
                  </a:txBody>
                  <a:tcPr/>
                </a:tc>
              </a:tr>
              <a:tr h="432103">
                <a:tc>
                  <a:txBody>
                    <a:bodyPr/>
                    <a:lstStyle/>
                    <a:p>
                      <a:pPr algn="l"/>
                      <a:r>
                        <a:rPr lang="en-IE" dirty="0" smtClean="0"/>
                        <a:t>LCD screen</a:t>
                      </a:r>
                      <a:endParaRPr lang="en-US" dirty="0"/>
                    </a:p>
                  </a:txBody>
                  <a:tcPr/>
                </a:tc>
                <a:tc>
                  <a:txBody>
                    <a:bodyPr/>
                    <a:lstStyle/>
                    <a:p>
                      <a:pPr algn="l"/>
                      <a:r>
                        <a:rPr lang="en-US" dirty="0" smtClean="0"/>
                        <a:t>1</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hlinkClick r:id="rId4"/>
                        </a:rPr>
                        <a:t>Click</a:t>
                      </a:r>
                      <a:r>
                        <a:rPr lang="en-US" baseline="0" dirty="0" smtClean="0">
                          <a:hlinkClick r:id="rId4"/>
                        </a:rPr>
                        <a:t> here</a:t>
                      </a:r>
                      <a:endParaRPr lang="en-US" dirty="0" smtClean="0"/>
                    </a:p>
                  </a:txBody>
                  <a:tcPr/>
                </a:tc>
              </a:tr>
              <a:tr h="432103">
                <a:tc>
                  <a:txBody>
                    <a:bodyPr/>
                    <a:lstStyle/>
                    <a:p>
                      <a:pPr algn="l"/>
                      <a:r>
                        <a:rPr lang="en-IE" dirty="0" smtClean="0"/>
                        <a:t>Pushbutton</a:t>
                      </a:r>
                      <a:endParaRPr lang="en-US" dirty="0"/>
                    </a:p>
                  </a:txBody>
                  <a:tcPr/>
                </a:tc>
                <a:tc>
                  <a:txBody>
                    <a:bodyPr/>
                    <a:lstStyle/>
                    <a:p>
                      <a:pPr algn="l"/>
                      <a:r>
                        <a:rPr lang="en-US" dirty="0" smtClean="0"/>
                        <a:t>1</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hlinkClick r:id="rId5"/>
                        </a:rPr>
                        <a:t>Click here</a:t>
                      </a:r>
                      <a:endParaRPr lang="en-US" dirty="0" smtClean="0"/>
                    </a:p>
                  </a:txBody>
                  <a:tcPr/>
                </a:tc>
              </a:tr>
              <a:tr h="432103">
                <a:tc>
                  <a:txBody>
                    <a:bodyPr/>
                    <a:lstStyle/>
                    <a:p>
                      <a:pPr algn="l"/>
                      <a:r>
                        <a:rPr lang="en-US" dirty="0" smtClean="0"/>
                        <a:t>LED</a:t>
                      </a:r>
                      <a:endParaRPr lang="en-US" dirty="0"/>
                    </a:p>
                  </a:txBody>
                  <a:tcPr/>
                </a:tc>
                <a:tc>
                  <a:txBody>
                    <a:bodyPr/>
                    <a:lstStyle/>
                    <a:p>
                      <a:pPr algn="l"/>
                      <a:r>
                        <a:rPr lang="en-IE" dirty="0" smtClean="0"/>
                        <a:t>1</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hlinkClick r:id="rId6"/>
                        </a:rPr>
                        <a:t>Click here</a:t>
                      </a:r>
                      <a:endParaRPr lang="en-US" dirty="0" smtClean="0"/>
                    </a:p>
                  </a:txBody>
                  <a:tcPr/>
                </a:tc>
              </a:tr>
              <a:tr h="432103">
                <a:tc>
                  <a:txBody>
                    <a:bodyPr/>
                    <a:lstStyle/>
                    <a:p>
                      <a:pPr algn="l"/>
                      <a:r>
                        <a:rPr lang="en-US" dirty="0" smtClean="0"/>
                        <a:t>Resistor (220ohm)</a:t>
                      </a:r>
                      <a:endParaRPr lang="en-US" dirty="0"/>
                    </a:p>
                  </a:txBody>
                  <a:tcPr/>
                </a:tc>
                <a:tc>
                  <a:txBody>
                    <a:bodyPr/>
                    <a:lstStyle/>
                    <a:p>
                      <a:pPr algn="l"/>
                      <a:r>
                        <a:rPr lang="en-IE" dirty="0" smtClean="0"/>
                        <a:t>3</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hlinkClick r:id="rId7"/>
                        </a:rPr>
                        <a:t>Click</a:t>
                      </a:r>
                      <a:r>
                        <a:rPr lang="en-US" baseline="0" dirty="0" smtClean="0">
                          <a:hlinkClick r:id="rId7"/>
                        </a:rPr>
                        <a:t> here</a:t>
                      </a:r>
                      <a:endParaRPr lang="en-US" dirty="0" smtClean="0"/>
                    </a:p>
                  </a:txBody>
                  <a:tcPr/>
                </a:tc>
              </a:tr>
              <a:tr h="432103">
                <a:tc>
                  <a:txBody>
                    <a:bodyPr/>
                    <a:lstStyle/>
                    <a:p>
                      <a:pPr algn="l"/>
                      <a:r>
                        <a:rPr lang="en-US" dirty="0" smtClean="0"/>
                        <a:t>Jumper Wires (pack)</a:t>
                      </a:r>
                      <a:endParaRPr lang="en-US" dirty="0"/>
                    </a:p>
                  </a:txBody>
                  <a:tcPr/>
                </a:tc>
                <a:tc>
                  <a:txBody>
                    <a:bodyPr/>
                    <a:lstStyle/>
                    <a:p>
                      <a:pPr algn="l"/>
                      <a:r>
                        <a:rPr lang="en-IE" dirty="0" smtClean="0"/>
                        <a:t>2</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hlinkClick r:id="rId8"/>
                        </a:rPr>
                        <a:t>Click here</a:t>
                      </a:r>
                      <a:endParaRPr lang="en-US" dirty="0" smtClean="0"/>
                    </a:p>
                  </a:txBody>
                  <a:tcPr/>
                </a:tc>
              </a:tr>
              <a:tr h="432103">
                <a:tc>
                  <a:txBody>
                    <a:bodyPr/>
                    <a:lstStyle/>
                    <a:p>
                      <a:pPr algn="l"/>
                      <a:r>
                        <a:rPr lang="en-US" dirty="0" smtClean="0"/>
                        <a:t>Breadboard</a:t>
                      </a:r>
                      <a:endParaRPr lang="en-US" dirty="0"/>
                    </a:p>
                  </a:txBody>
                  <a:tcPr/>
                </a:tc>
                <a:tc>
                  <a:txBody>
                    <a:bodyPr/>
                    <a:lstStyle/>
                    <a:p>
                      <a:pPr algn="l"/>
                      <a:r>
                        <a:rPr lang="en-US" dirty="0" smtClean="0"/>
                        <a:t>1</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hlinkClick r:id="rId9"/>
                        </a:rPr>
                        <a:t>Click here</a:t>
                      </a:r>
                      <a:endParaRPr lang="en-US" dirty="0" smtClean="0"/>
                    </a:p>
                  </a:txBody>
                  <a:tcPr/>
                </a:tc>
              </a:tr>
            </a:tbl>
          </a:graphicData>
        </a:graphic>
      </p:graphicFrame>
    </p:spTree>
    <p:extLst>
      <p:ext uri="{BB962C8B-B14F-4D97-AF65-F5344CB8AC3E}">
        <p14:creationId xmlns:p14="http://schemas.microsoft.com/office/powerpoint/2010/main" val="862514360"/>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7777" y="2932290"/>
            <a:ext cx="4529470" cy="640080"/>
          </a:xfrm>
        </p:spPr>
        <p:txBody>
          <a:bodyPr/>
          <a:lstStyle/>
          <a:p>
            <a:pPr algn="ctr"/>
            <a:r>
              <a:rPr lang="en-US" dirty="0" smtClean="0"/>
              <a:t>Connecting to Twitter</a:t>
            </a:r>
            <a:endParaRPr lang="en-US" dirty="0"/>
          </a:p>
        </p:txBody>
      </p:sp>
    </p:spTree>
    <p:extLst>
      <p:ext uri="{BB962C8B-B14F-4D97-AF65-F5344CB8AC3E}">
        <p14:creationId xmlns:p14="http://schemas.microsoft.com/office/powerpoint/2010/main" val="244985162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6725" y="1220366"/>
            <a:ext cx="8138160" cy="4754880"/>
          </a:xfrm>
        </p:spPr>
        <p:txBody>
          <a:bodyPr/>
          <a:lstStyle/>
          <a:p>
            <a:pPr>
              <a:lnSpc>
                <a:spcPct val="90000"/>
              </a:lnSpc>
            </a:pPr>
            <a:r>
              <a:rPr lang="ro-RO" sz="600" dirty="0" smtClean="0">
                <a:solidFill>
                  <a:srgbClr val="007CC5"/>
                </a:solidFill>
              </a:rPr>
              <a:t>INFORMATION IN THIS DOCUMENT IS PROVIDED IN CONNECTION WITH INTEL PRODUCTS. NO LICENSE, EXPRESS OR IMPLIED, BY ESTOPPEL OR OTHERWISE, TO ANY INTELLECTUAL PROPERTY RIGHTS IS GRANTED BY THIS DOCUMENT. EXCEPT AS PROVIDED IN INTEL'S TERMS AND CONDITIONS OF SALE FOR SUCH PRODUCTS, INTEL ASSUMES NO LIABILITY WHATSOEVER AND INTEL DISCLAIMS ANY EXPRESS OR IMPLIED WARRANTY, RELATING TO SALE AND/OR USE OF INTEL PRODUCTS INCLUDING LIABILITY OR WARRANTIES RELATING TO FITNESS FOR A PARTICULAR PURPOSE, MERCHANTABILITY, OR INFRINGEMENT OF ANY PATENT, COPYRIGHT OR OTHER INTELLECTUAL PROPERTY RIGHT. </a:t>
            </a:r>
          </a:p>
          <a:p>
            <a:pPr>
              <a:lnSpc>
                <a:spcPct val="90000"/>
              </a:lnSpc>
            </a:pPr>
            <a:r>
              <a:rPr lang="ro-RO" sz="600" dirty="0" smtClean="0">
                <a:solidFill>
                  <a:srgbClr val="007CC5"/>
                </a:solidFill>
              </a:rPr>
              <a:t>A "Mission Critical Application" is any application in which failure of the Intel Product could result, directly or indirectly, in personal injury or death. SHOULD YOU PURCHASE OR USE INTEL'S PRODUCTS FOR ANY SUCH MISSION CRITICAL APPLICATION, YOU SHALL INDEMNIFY AND HOLD INTEL AND ITS SUBSIDIARIES, SUBCONTRACTORS AND AFFILIATES, AND THE DIRECTORS, OFFICERS, AND EMPLOYEES OF EACH, HARMLESS AGAINST ALL CLAIMS COSTS, DAMAGES, AND EXPENSES AND REASONABLE ATTORNEYS' FEES ARISING OUT OF, DIRECTLY OR INDIRECTLY, ANY CLAIM OF PRODUCT LIABILITY, PERSONAL INJURY, OR DEATH ARISING IN ANY WAY OUT OF SUCH MISSION CRITICAL APPLICATION, WHETHER OR NOT INTEL OR ITS SUBCONTRACTOR WAS NEGLIGENT IN THE DESIGN, MANUFACTURE, OR WARNING OF THE INTEL PRODUCT OR ANY OF ITS PARTS. </a:t>
            </a:r>
          </a:p>
          <a:p>
            <a:pPr>
              <a:lnSpc>
                <a:spcPct val="90000"/>
              </a:lnSpc>
            </a:pPr>
            <a:r>
              <a:rPr lang="ro-RO" sz="600" dirty="0" smtClean="0">
                <a:solidFill>
                  <a:srgbClr val="007CC5"/>
                </a:solidFill>
              </a:rPr>
              <a:t>Intel may make changes to specifications and product descriptions at any time, without notice. Designers must not rely on the absence or characteristics of any features or instructions marked "reserved" or "undefined". Intel reserves these for future definition and shall have no responsibility whatsoever for conflicts or incompatibilities arising from future changes to them. The information here is subject to change without notice. Do not finalize a design with this information. </a:t>
            </a:r>
          </a:p>
          <a:p>
            <a:pPr>
              <a:lnSpc>
                <a:spcPct val="90000"/>
              </a:lnSpc>
            </a:pPr>
            <a:r>
              <a:rPr lang="ro-RO" sz="600" dirty="0" smtClean="0">
                <a:solidFill>
                  <a:srgbClr val="007CC5"/>
                </a:solidFill>
              </a:rPr>
              <a:t>The products described in this document may contain design defects or errors known as errata which may cause the product to deviate from published specifications. Current characterized errata are available on request. </a:t>
            </a:r>
          </a:p>
          <a:p>
            <a:pPr>
              <a:lnSpc>
                <a:spcPct val="90000"/>
              </a:lnSpc>
            </a:pPr>
            <a:r>
              <a:rPr lang="ro-RO" sz="600" dirty="0" smtClean="0">
                <a:solidFill>
                  <a:srgbClr val="007CC5"/>
                </a:solidFill>
              </a:rPr>
              <a:t>Contact your local Intel sales office or your distributor to obtain the latest specifications and before placing your product order. </a:t>
            </a:r>
          </a:p>
          <a:p>
            <a:pPr>
              <a:lnSpc>
                <a:spcPct val="90000"/>
              </a:lnSpc>
            </a:pPr>
            <a:r>
              <a:rPr lang="ro-RO" sz="600" dirty="0" smtClean="0">
                <a:solidFill>
                  <a:srgbClr val="007CC5"/>
                </a:solidFill>
              </a:rPr>
              <a:t>Copies of documents which have an order number and are referenced in this document, or other Intel literature, may be obtained by calling 1-800-548-4725, or go to: http://www.intel.com/design/literature.htm%20 Performance tests and ratings are measured using specific computer systems and/or components and reflect the approximate performance of Intel products as measured by those tests. Any difference in system hardware or software design or configuration may affect actual performance. Buyers should consult other sources of information to evaluate the performance of systems or components they are considering purchasing. For more information on performance tests and on the performance of Intel products, visit Intel Performance Benchmark Limitations </a:t>
            </a:r>
          </a:p>
          <a:p>
            <a:pPr>
              <a:lnSpc>
                <a:spcPct val="90000"/>
              </a:lnSpc>
            </a:pPr>
            <a:r>
              <a:rPr lang="ro-RO" sz="600" dirty="0" smtClean="0">
                <a:solidFill>
                  <a:srgbClr val="007CC5"/>
                </a:solidFill>
              </a:rPr>
              <a:t>All products, computer systems, dates and figures specified are preliminary based on current expectations, and are subject to change without notice.</a:t>
            </a:r>
          </a:p>
          <a:p>
            <a:pPr>
              <a:lnSpc>
                <a:spcPct val="90000"/>
              </a:lnSpc>
            </a:pPr>
            <a:r>
              <a:rPr lang="ro-RO" sz="600" dirty="0" smtClean="0">
                <a:solidFill>
                  <a:srgbClr val="007CC5"/>
                </a:solidFill>
              </a:rPr>
              <a:t> Celeron, Intel, Intel logo, Intel Core, Intel Inside, Intel Inside logo, Intel. Leap ahead., Intel. Leap ahead. logo, Intel NetBurst, Intel SpeedStep, Intel XScale, Itanium, Pentium, Pentium Inside, VTune, Xeon, and Xeon Inside are trademarks or registered trademarks of Intel Corporation or its subsidiaries in the United States and other countries.</a:t>
            </a:r>
          </a:p>
          <a:p>
            <a:pPr>
              <a:lnSpc>
                <a:spcPct val="90000"/>
              </a:lnSpc>
            </a:pPr>
            <a:r>
              <a:rPr lang="ro-RO" sz="600" dirty="0" smtClean="0">
                <a:solidFill>
                  <a:srgbClr val="007CC5"/>
                </a:solidFill>
              </a:rPr>
              <a:t> Intel® Active Management Technology requires the platform to have an Intel® AMT-enabled chipset, network hardware and software, as well as connection with a power source and a corporate network connection.  With regard to notebooks, Intel AMT may not be available or certain capabilities may be limited over a host OS-based VPN or when connecting wirelessly, on battery power, sleeping, hibernating or powered off.  For more information, see http://www.intel.com/technology/iamt.</a:t>
            </a:r>
          </a:p>
          <a:p>
            <a:pPr>
              <a:lnSpc>
                <a:spcPct val="90000"/>
              </a:lnSpc>
            </a:pPr>
            <a:r>
              <a:rPr lang="ro-RO" sz="600" dirty="0" smtClean="0">
                <a:solidFill>
                  <a:srgbClr val="007CC5"/>
                </a:solidFill>
              </a:rPr>
              <a:t> 64-bit computing on Intel architecture requires a computer system with a processor, chipset, BIOS, operating system, device drivers and applications enabled for Intel® 64 architecture. Performance will vary depending on your hardware and software configurations. Consult with your system vendor for more information.</a:t>
            </a:r>
          </a:p>
          <a:p>
            <a:pPr>
              <a:lnSpc>
                <a:spcPct val="90000"/>
              </a:lnSpc>
            </a:pPr>
            <a:r>
              <a:rPr lang="ro-RO" sz="600" dirty="0" smtClean="0">
                <a:solidFill>
                  <a:srgbClr val="007CC5"/>
                </a:solidFill>
              </a:rPr>
              <a:t> No computer system can provide absolute security under all conditions. Intel® Trusted Execution Technology is a security technology under development by Intel and requires for operation a computer system with Intel® Virtualization Technology, an Intel Trusted Execution Technology-enabled processor, chipset, BIOS, Authenticated Code Modules, and an Intel or other compatible measured virtual machine monitor. In addition, Intel Trusted Execution Technology requires the system to contain a TPMv1.2 as defined by the Trusted Computing Group and specific software for some uses. See http://www.intel.com/technology/security/ for more information.</a:t>
            </a:r>
          </a:p>
          <a:p>
            <a:pPr>
              <a:lnSpc>
                <a:spcPct val="90000"/>
              </a:lnSpc>
            </a:pPr>
            <a:r>
              <a:rPr lang="ro-RO" sz="600" dirty="0" smtClean="0">
                <a:solidFill>
                  <a:srgbClr val="007CC5"/>
                </a:solidFill>
              </a:rPr>
              <a:t>†Hyper-Threading Technology (HT Technology) requires a computer system with an Intel® Pentium® 4 Processor supporting HT Technology and an HT Technology-enabled chipset, BIOS, and operating system. Performance will vary depending on the specific hardware and software you use. See www.intel.com/products/ht/hyperthreading_more.htm for more information including details on which processors support HT Technology.</a:t>
            </a:r>
            <a:br>
              <a:rPr lang="ro-RO" sz="600" dirty="0" smtClean="0">
                <a:solidFill>
                  <a:srgbClr val="007CC5"/>
                </a:solidFill>
              </a:rPr>
            </a:br>
            <a:endParaRPr lang="ro-RO" sz="600" dirty="0" smtClean="0">
              <a:solidFill>
                <a:srgbClr val="007CC5"/>
              </a:solidFill>
            </a:endParaRPr>
          </a:p>
          <a:p>
            <a:pPr>
              <a:lnSpc>
                <a:spcPct val="90000"/>
              </a:lnSpc>
            </a:pPr>
            <a:r>
              <a:rPr lang="ro-RO" sz="600" dirty="0" smtClean="0">
                <a:solidFill>
                  <a:srgbClr val="007CC5"/>
                </a:solidFill>
              </a:rPr>
              <a:t> Intel® Virtualization Technology requires a computer system with an enabled Intel® processor, BIOS, virtual machine monitor (VMM) and, for some uses, certain platform software enabled for it. Functionality, performance or other benefits will vary depending on hardware and software configurations and may require a BIOS update. Software applications may not be compatible with all operating systems. Please check with your application vendor.</a:t>
            </a:r>
          </a:p>
          <a:p>
            <a:pPr>
              <a:lnSpc>
                <a:spcPct val="90000"/>
              </a:lnSpc>
            </a:pPr>
            <a:r>
              <a:rPr lang="ro-RO" sz="600" dirty="0" smtClean="0">
                <a:solidFill>
                  <a:srgbClr val="007CC5"/>
                </a:solidFill>
              </a:rPr>
              <a:t>* Other names and brands may be claimed as the property of others. </a:t>
            </a:r>
          </a:p>
          <a:p>
            <a:pPr>
              <a:lnSpc>
                <a:spcPct val="90000"/>
              </a:lnSpc>
            </a:pPr>
            <a:r>
              <a:rPr lang="ro-RO" sz="600" dirty="0" smtClean="0">
                <a:solidFill>
                  <a:srgbClr val="007CC5"/>
                </a:solidFill>
              </a:rPr>
              <a:t> Other vendors  are listed by Intel as a convenience to Intel's general customer base, but Intel does not make any representations or warranties whatsoever regarding quality, reliability, functionality, or compatibility of these devices.  This list and/or these devices may be subject to change without notice. </a:t>
            </a:r>
          </a:p>
          <a:p>
            <a:pPr>
              <a:lnSpc>
                <a:spcPct val="90000"/>
              </a:lnSpc>
            </a:pPr>
            <a:r>
              <a:rPr lang="ro-RO" sz="600" dirty="0" smtClean="0">
                <a:solidFill>
                  <a:srgbClr val="007CC5"/>
                </a:solidFill>
              </a:rPr>
              <a:t> Copyright © 201</a:t>
            </a:r>
            <a:r>
              <a:rPr lang="en-US" sz="600" dirty="0" smtClean="0">
                <a:solidFill>
                  <a:srgbClr val="007CC5"/>
                </a:solidFill>
              </a:rPr>
              <a:t>4</a:t>
            </a:r>
            <a:r>
              <a:rPr lang="ro-RO" sz="600" dirty="0" smtClean="0">
                <a:solidFill>
                  <a:srgbClr val="007CC5"/>
                </a:solidFill>
              </a:rPr>
              <a:t>, Intel Corporation. All rights reserved.</a:t>
            </a:r>
            <a:endParaRPr lang="ro-RO" sz="600" dirty="0">
              <a:solidFill>
                <a:srgbClr val="007CC5"/>
              </a:solidFill>
            </a:endParaRPr>
          </a:p>
        </p:txBody>
      </p:sp>
      <p:sp>
        <p:nvSpPr>
          <p:cNvPr id="2" name="Title 1"/>
          <p:cNvSpPr>
            <a:spLocks noGrp="1"/>
          </p:cNvSpPr>
          <p:nvPr>
            <p:ph type="title"/>
          </p:nvPr>
        </p:nvSpPr>
        <p:spPr/>
        <p:txBody>
          <a:bodyPr/>
          <a:lstStyle/>
          <a:p>
            <a:r>
              <a:rPr lang="en-US" dirty="0" smtClean="0"/>
              <a:t>Legal Disclaimer</a:t>
            </a:r>
            <a:endParaRPr lang="en-US" dirty="0"/>
          </a:p>
        </p:txBody>
      </p:sp>
    </p:spTree>
    <p:extLst>
      <p:ext uri="{BB962C8B-B14F-4D97-AF65-F5344CB8AC3E}">
        <p14:creationId xmlns:p14="http://schemas.microsoft.com/office/powerpoint/2010/main" val="4935276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8078036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Knowledge Assumptions</a:t>
            </a:r>
          </a:p>
        </p:txBody>
      </p:sp>
      <p:sp>
        <p:nvSpPr>
          <p:cNvPr id="2" name="Content Placeholder 1"/>
          <p:cNvSpPr>
            <a:spLocks noGrp="1"/>
          </p:cNvSpPr>
          <p:nvPr>
            <p:ph sz="quarter" idx="12"/>
          </p:nvPr>
        </p:nvSpPr>
        <p:spPr>
          <a:xfrm>
            <a:off x="457199" y="1134560"/>
            <a:ext cx="3931920" cy="4937760"/>
          </a:xfrm>
        </p:spPr>
        <p:txBody>
          <a:bodyPr/>
          <a:lstStyle/>
          <a:p>
            <a:pPr marL="171450" indent="-171450" fontAlgn="ctr">
              <a:buFont typeface="Arial" panose="020B0604020202020204" pitchFamily="34" charset="0"/>
              <a:buChar char="•"/>
            </a:pPr>
            <a:r>
              <a:rPr lang="en-US" dirty="0" smtClean="0"/>
              <a:t>Computer </a:t>
            </a:r>
            <a:r>
              <a:rPr lang="en-US" dirty="0"/>
              <a:t>concepts</a:t>
            </a:r>
          </a:p>
          <a:p>
            <a:pPr marL="396875" lvl="1" indent="-171450" fontAlgn="ctr"/>
            <a:r>
              <a:rPr lang="en-US" dirty="0" smtClean="0"/>
              <a:t>CPU</a:t>
            </a:r>
          </a:p>
          <a:p>
            <a:pPr marL="396875" lvl="1" indent="-171450" fontAlgn="ctr"/>
            <a:r>
              <a:rPr lang="en-US" dirty="0" smtClean="0"/>
              <a:t>Memory</a:t>
            </a:r>
          </a:p>
          <a:p>
            <a:pPr marL="396875" lvl="1" indent="-171450" fontAlgn="ctr"/>
            <a:r>
              <a:rPr lang="en-US" dirty="0" smtClean="0"/>
              <a:t>I/O (interfaces)</a:t>
            </a:r>
          </a:p>
          <a:p>
            <a:pPr marL="396875" lvl="1" indent="-171450" fontAlgn="ctr"/>
            <a:r>
              <a:rPr lang="en-US" dirty="0" smtClean="0"/>
              <a:t>Operating System</a:t>
            </a:r>
          </a:p>
          <a:p>
            <a:pPr marL="396875" lvl="1" indent="-171450" fontAlgn="ctr"/>
            <a:r>
              <a:rPr lang="en-US" dirty="0" smtClean="0"/>
              <a:t>Machine code</a:t>
            </a:r>
          </a:p>
          <a:p>
            <a:pPr marL="396875" lvl="1" indent="-171450" fontAlgn="ctr"/>
            <a:r>
              <a:rPr lang="en-US" dirty="0" smtClean="0"/>
              <a:t>Analog vs Digital</a:t>
            </a:r>
          </a:p>
          <a:p>
            <a:pPr marL="171450" indent="-171450" fontAlgn="ctr">
              <a:buFont typeface="Arial" panose="020B0604020202020204" pitchFamily="34" charset="0"/>
              <a:buChar char="•"/>
            </a:pPr>
            <a:r>
              <a:rPr lang="en-US" dirty="0" smtClean="0"/>
              <a:t>Coding </a:t>
            </a:r>
            <a:r>
              <a:rPr lang="en-US" dirty="0"/>
              <a:t>concepts</a:t>
            </a:r>
          </a:p>
          <a:p>
            <a:pPr marL="396875" lvl="1" indent="-171450" fontAlgn="ctr"/>
            <a:r>
              <a:rPr lang="en-US" dirty="0" smtClean="0"/>
              <a:t>Variables </a:t>
            </a:r>
            <a:r>
              <a:rPr lang="en-US" dirty="0"/>
              <a:t>and </a:t>
            </a:r>
            <a:r>
              <a:rPr lang="en-US" dirty="0" smtClean="0"/>
              <a:t>constants</a:t>
            </a:r>
          </a:p>
          <a:p>
            <a:pPr marL="396875" lvl="1" indent="-171450" fontAlgn="ctr"/>
            <a:r>
              <a:rPr lang="en-US" dirty="0" smtClean="0"/>
              <a:t>Read/write </a:t>
            </a:r>
            <a:r>
              <a:rPr lang="en-US" dirty="0" smtClean="0"/>
              <a:t>concepts</a:t>
            </a:r>
            <a:endParaRPr lang="en-IE" dirty="0" smtClean="0"/>
          </a:p>
          <a:p>
            <a:pPr marL="396875" lvl="1" indent="-171450" fontAlgn="ctr"/>
            <a:r>
              <a:rPr lang="en-IE" dirty="0" smtClean="0"/>
              <a:t>Arduino </a:t>
            </a:r>
            <a:r>
              <a:rPr lang="en-IE" dirty="0" smtClean="0"/>
              <a:t>IDE</a:t>
            </a:r>
          </a:p>
          <a:p>
            <a:pPr marL="396875" lvl="1" indent="-171450" fontAlgn="ctr"/>
            <a:r>
              <a:rPr lang="en-IE" dirty="0" smtClean="0"/>
              <a:t>Connecting Galileo to Wi-Fi</a:t>
            </a:r>
            <a:endParaRPr lang="en-US" dirty="0" smtClean="0"/>
          </a:p>
          <a:p>
            <a:pPr marL="171450" indent="-171450" fontAlgn="ctr">
              <a:buFont typeface="Arial" panose="020B0604020202020204" pitchFamily="34" charset="0"/>
              <a:buChar char="•"/>
            </a:pPr>
            <a:r>
              <a:rPr lang="en-US" dirty="0"/>
              <a:t>Compiling and </a:t>
            </a:r>
            <a:r>
              <a:rPr lang="en-US" dirty="0" smtClean="0"/>
              <a:t>executing</a:t>
            </a:r>
            <a:endParaRPr lang="en-US" dirty="0"/>
          </a:p>
          <a:p>
            <a:pPr marL="171450" indent="-171450" fontAlgn="ctr">
              <a:buFont typeface="Arial" panose="020B0604020202020204" pitchFamily="34" charset="0"/>
              <a:buChar char="•"/>
            </a:pPr>
            <a:endParaRPr lang="en-US" dirty="0"/>
          </a:p>
        </p:txBody>
      </p:sp>
      <p:sp>
        <p:nvSpPr>
          <p:cNvPr id="4" name="Content Placeholder 3"/>
          <p:cNvSpPr>
            <a:spLocks noGrp="1"/>
          </p:cNvSpPr>
          <p:nvPr>
            <p:ph sz="quarter" idx="13"/>
          </p:nvPr>
        </p:nvSpPr>
        <p:spPr>
          <a:xfrm>
            <a:off x="4754880" y="1134560"/>
            <a:ext cx="3931920" cy="4937760"/>
          </a:xfrm>
        </p:spPr>
        <p:txBody>
          <a:bodyPr/>
          <a:lstStyle/>
          <a:p>
            <a:pPr marL="171450" indent="-171450" fontAlgn="ctr">
              <a:buFont typeface="Arial" panose="020B0604020202020204" pitchFamily="34" charset="0"/>
              <a:buChar char="•"/>
            </a:pPr>
            <a:r>
              <a:rPr lang="en-US" dirty="0" smtClean="0"/>
              <a:t>Circuits</a:t>
            </a:r>
            <a:endParaRPr lang="en-US" dirty="0"/>
          </a:p>
          <a:p>
            <a:pPr marL="396875" lvl="1" indent="-171450" fontAlgn="ctr"/>
            <a:r>
              <a:rPr lang="en-US" dirty="0"/>
              <a:t>Electric current </a:t>
            </a:r>
            <a:r>
              <a:rPr lang="en-US" dirty="0" smtClean="0"/>
              <a:t>flow</a:t>
            </a:r>
          </a:p>
          <a:p>
            <a:pPr marL="396875" lvl="1" indent="-171450" fontAlgn="ctr"/>
            <a:r>
              <a:rPr lang="en-US" dirty="0" smtClean="0"/>
              <a:t>Conductors </a:t>
            </a:r>
            <a:r>
              <a:rPr lang="en-US" dirty="0"/>
              <a:t>/ insulators</a:t>
            </a:r>
          </a:p>
          <a:p>
            <a:pPr marL="396875" lvl="1" indent="-171450" fontAlgn="ctr"/>
            <a:r>
              <a:rPr lang="en-US" dirty="0"/>
              <a:t>Circuit diagrams</a:t>
            </a:r>
          </a:p>
          <a:p>
            <a:pPr marL="171450" indent="-171450" fontAlgn="ctr">
              <a:buFont typeface="Arial" panose="020B0604020202020204" pitchFamily="34" charset="0"/>
              <a:buChar char="•"/>
            </a:pPr>
            <a:r>
              <a:rPr lang="en-US" dirty="0" smtClean="0"/>
              <a:t>Electronic Components</a:t>
            </a:r>
          </a:p>
          <a:p>
            <a:pPr marL="396875" lvl="1" indent="-171450" fontAlgn="ctr"/>
            <a:r>
              <a:rPr lang="en-US" dirty="0" smtClean="0"/>
              <a:t>Resistors</a:t>
            </a:r>
            <a:endParaRPr lang="en-US" dirty="0"/>
          </a:p>
          <a:p>
            <a:pPr marL="396875" lvl="1" indent="-171450" fontAlgn="ctr"/>
            <a:r>
              <a:rPr lang="en-US" dirty="0" smtClean="0"/>
              <a:t>LEDs</a:t>
            </a:r>
            <a:endParaRPr lang="en-US" dirty="0"/>
          </a:p>
          <a:p>
            <a:pPr marL="171450" lvl="1" indent="-171450" fontAlgn="ctr">
              <a:spcBef>
                <a:spcPts val="1200"/>
              </a:spcBef>
            </a:pPr>
            <a:r>
              <a:rPr lang="en-US" sz="2000" dirty="0" smtClean="0">
                <a:solidFill>
                  <a:srgbClr val="0071C5"/>
                </a:solidFill>
                <a:cs typeface="Neo Sans Intel"/>
              </a:rPr>
              <a:t>Breadboard</a:t>
            </a:r>
            <a:endParaRPr lang="en-US" sz="2000" dirty="0">
              <a:solidFill>
                <a:srgbClr val="0071C5"/>
              </a:solidFill>
              <a:cs typeface="Neo Sans Intel"/>
            </a:endParaRPr>
          </a:p>
          <a:p>
            <a:endParaRPr lang="en-US" dirty="0"/>
          </a:p>
          <a:p>
            <a:endParaRPr lang="en-US" dirty="0"/>
          </a:p>
        </p:txBody>
      </p:sp>
    </p:spTree>
    <p:extLst>
      <p:ext uri="{BB962C8B-B14F-4D97-AF65-F5344CB8AC3E}">
        <p14:creationId xmlns:p14="http://schemas.microsoft.com/office/powerpoint/2010/main" val="367275222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7777" y="2932290"/>
            <a:ext cx="4529470" cy="640080"/>
          </a:xfrm>
        </p:spPr>
        <p:txBody>
          <a:bodyPr/>
          <a:lstStyle/>
          <a:p>
            <a:pPr algn="ctr"/>
            <a:r>
              <a:rPr lang="en-US" dirty="0" smtClean="0"/>
              <a:t>Setting up the sensors</a:t>
            </a:r>
            <a:endParaRPr lang="en-US" dirty="0"/>
          </a:p>
        </p:txBody>
      </p:sp>
    </p:spTree>
    <p:extLst>
      <p:ext uri="{BB962C8B-B14F-4D97-AF65-F5344CB8AC3E}">
        <p14:creationId xmlns:p14="http://schemas.microsoft.com/office/powerpoint/2010/main" val="239128291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Digital Read – LED Button Press</a:t>
            </a:r>
            <a:endParaRPr lang="en-US" dirty="0"/>
          </a:p>
        </p:txBody>
      </p:sp>
      <p:sp>
        <p:nvSpPr>
          <p:cNvPr id="6" name="Content Placeholder 5"/>
          <p:cNvSpPr>
            <a:spLocks noGrp="1"/>
          </p:cNvSpPr>
          <p:nvPr>
            <p:ph sz="quarter" idx="13"/>
          </p:nvPr>
        </p:nvSpPr>
        <p:spPr>
          <a:xfrm>
            <a:off x="4754880" y="2736039"/>
            <a:ext cx="3931920" cy="3205652"/>
          </a:xfrm>
        </p:spPr>
        <p:txBody>
          <a:bodyPr/>
          <a:lstStyle/>
          <a:p>
            <a:r>
              <a:rPr lang="en-US" dirty="0"/>
              <a:t>Components</a:t>
            </a:r>
          </a:p>
          <a:p>
            <a:pPr marL="342900" indent="-342900">
              <a:buFont typeface="Arial" panose="020B0604020202020204" pitchFamily="34" charset="0"/>
              <a:buChar char="•"/>
            </a:pPr>
            <a:r>
              <a:rPr lang="en-US" sz="1800" dirty="0">
                <a:solidFill>
                  <a:schemeClr val="tx2"/>
                </a:solidFill>
                <a:cs typeface="Neo Sans Intel Medium"/>
              </a:rPr>
              <a:t>Intel Galileo Board (Qty 1)</a:t>
            </a:r>
          </a:p>
          <a:p>
            <a:pPr marL="342900" indent="-342900">
              <a:buFont typeface="Arial" panose="020B0604020202020204" pitchFamily="34" charset="0"/>
              <a:buChar char="•"/>
            </a:pPr>
            <a:r>
              <a:rPr lang="en-US" sz="1800" dirty="0">
                <a:solidFill>
                  <a:schemeClr val="tx2"/>
                </a:solidFill>
                <a:cs typeface="Neo Sans Intel Medium"/>
              </a:rPr>
              <a:t>Breadboard (QTY1)</a:t>
            </a:r>
          </a:p>
          <a:p>
            <a:pPr marL="342900" indent="-342900">
              <a:buFont typeface="Arial" panose="020B0604020202020204" pitchFamily="34" charset="0"/>
              <a:buChar char="•"/>
            </a:pPr>
            <a:r>
              <a:rPr lang="en-US" sz="1800" dirty="0">
                <a:solidFill>
                  <a:schemeClr val="tx2"/>
                </a:solidFill>
                <a:cs typeface="Neo Sans Intel Medium"/>
              </a:rPr>
              <a:t>Jumper Wires</a:t>
            </a:r>
          </a:p>
          <a:p>
            <a:pPr marL="342900" indent="-342900">
              <a:buFont typeface="Arial" panose="020B0604020202020204" pitchFamily="34" charset="0"/>
              <a:buChar char="•"/>
            </a:pPr>
            <a:r>
              <a:rPr lang="en-US" sz="1800" dirty="0">
                <a:solidFill>
                  <a:schemeClr val="tx2"/>
                </a:solidFill>
                <a:cs typeface="Neo Sans Intel Medium"/>
              </a:rPr>
              <a:t>5mm LED (Qty 1</a:t>
            </a:r>
            <a:r>
              <a:rPr lang="en-US" sz="1800" dirty="0" smtClean="0">
                <a:solidFill>
                  <a:schemeClr val="tx2"/>
                </a:solidFill>
                <a:cs typeface="Neo Sans Intel Medium"/>
              </a:rPr>
              <a:t>)</a:t>
            </a:r>
          </a:p>
          <a:p>
            <a:pPr marL="342900" indent="-342900">
              <a:buFont typeface="Arial" panose="020B0604020202020204" pitchFamily="34" charset="0"/>
              <a:buChar char="•"/>
            </a:pPr>
            <a:r>
              <a:rPr lang="en-US" sz="1800" dirty="0" smtClean="0">
                <a:solidFill>
                  <a:schemeClr val="tx2"/>
                </a:solidFill>
                <a:cs typeface="Neo Sans Intel Medium"/>
              </a:rPr>
              <a:t>Momentary Switch</a:t>
            </a:r>
            <a:r>
              <a:rPr lang="en-US" sz="1800" dirty="0">
                <a:solidFill>
                  <a:schemeClr val="tx2"/>
                </a:solidFill>
                <a:cs typeface="Neo Sans Intel Medium"/>
              </a:rPr>
              <a:t> </a:t>
            </a:r>
            <a:r>
              <a:rPr lang="en-US" sz="1800" dirty="0" smtClean="0">
                <a:solidFill>
                  <a:schemeClr val="tx2"/>
                </a:solidFill>
                <a:cs typeface="Neo Sans Intel Medium"/>
              </a:rPr>
              <a:t>(</a:t>
            </a:r>
            <a:r>
              <a:rPr lang="en-US" sz="1800" dirty="0">
                <a:solidFill>
                  <a:schemeClr val="tx2"/>
                </a:solidFill>
                <a:cs typeface="Neo Sans Intel Medium"/>
              </a:rPr>
              <a:t>Qty 1)</a:t>
            </a:r>
          </a:p>
          <a:p>
            <a:pPr marL="342900" indent="-342900">
              <a:buFont typeface="Arial" panose="020B0604020202020204" pitchFamily="34" charset="0"/>
              <a:buChar char="•"/>
            </a:pPr>
            <a:r>
              <a:rPr lang="en-US" sz="1800" dirty="0" smtClean="0">
                <a:solidFill>
                  <a:schemeClr val="tx2"/>
                </a:solidFill>
                <a:cs typeface="Neo Sans Intel Medium"/>
              </a:rPr>
              <a:t>220 </a:t>
            </a:r>
            <a:r>
              <a:rPr lang="en-US" sz="1800" dirty="0">
                <a:solidFill>
                  <a:schemeClr val="tx2"/>
                </a:solidFill>
                <a:cs typeface="Neo Sans Intel Medium"/>
              </a:rPr>
              <a:t>Ohm Resister (Qty1</a:t>
            </a:r>
            <a:r>
              <a:rPr lang="en-US" sz="1800" dirty="0" smtClean="0">
                <a:solidFill>
                  <a:schemeClr val="tx2"/>
                </a:solidFill>
                <a:cs typeface="Neo Sans Intel Medium"/>
              </a:rPr>
              <a:t>)</a:t>
            </a:r>
          </a:p>
          <a:p>
            <a:pPr marL="342900" indent="-342900">
              <a:buFont typeface="Arial" panose="020B0604020202020204" pitchFamily="34" charset="0"/>
              <a:buChar char="•"/>
            </a:pPr>
            <a:r>
              <a:rPr lang="en-US" sz="1800" dirty="0" smtClean="0">
                <a:solidFill>
                  <a:schemeClr val="tx2"/>
                </a:solidFill>
                <a:cs typeface="Neo Sans Intel Medium"/>
              </a:rPr>
              <a:t>10k </a:t>
            </a:r>
            <a:r>
              <a:rPr lang="en-US" sz="1800" dirty="0">
                <a:solidFill>
                  <a:schemeClr val="tx2"/>
                </a:solidFill>
                <a:cs typeface="Neo Sans Intel Medium"/>
              </a:rPr>
              <a:t>Ohm Resister (Qty1)</a:t>
            </a:r>
          </a:p>
          <a:p>
            <a:pPr marL="342900" indent="-342900">
              <a:buFont typeface="Arial" panose="020B0604020202020204" pitchFamily="34" charset="0"/>
              <a:buChar char="•"/>
            </a:pPr>
            <a:endParaRPr lang="en-US" sz="1800" dirty="0">
              <a:solidFill>
                <a:schemeClr val="tx2"/>
              </a:solidFill>
              <a:cs typeface="Neo Sans Intel Medium"/>
            </a:endParaRPr>
          </a:p>
          <a:p>
            <a:endParaRPr lang="en-US" dirty="0"/>
          </a:p>
        </p:txBody>
      </p:sp>
      <p:sp>
        <p:nvSpPr>
          <p:cNvPr id="7" name="Content Placeholder 4"/>
          <p:cNvSpPr txBox="1">
            <a:spLocks/>
          </p:cNvSpPr>
          <p:nvPr/>
        </p:nvSpPr>
        <p:spPr>
          <a:xfrm>
            <a:off x="609599" y="2736039"/>
            <a:ext cx="3931920" cy="3358051"/>
          </a:xfrm>
          <a:prstGeom prst="rect">
            <a:avLst/>
          </a:prstGeom>
        </p:spPr>
        <p:txBody>
          <a:bodyPr vert="horz" lIns="0" tIns="0" rIns="0" bIns="0" rtlCol="0">
            <a:noAutofit/>
          </a:bodyPr>
          <a:lstStyle>
            <a:lvl1pPr marL="0" indent="0" algn="l" defTabSz="457200" rtl="0" eaLnBrk="1" latinLnBrk="0" hangingPunct="1">
              <a:spcBef>
                <a:spcPts val="1200"/>
              </a:spcBef>
              <a:spcAft>
                <a:spcPts val="0"/>
              </a:spcAft>
              <a:buFont typeface="Arial"/>
              <a:buNone/>
              <a:defRPr sz="2000" b="0" kern="1200">
                <a:solidFill>
                  <a:srgbClr val="0071C5"/>
                </a:solidFill>
                <a:latin typeface="Intel Clear" panose="020B0604020203020204" pitchFamily="34" charset="0"/>
                <a:ea typeface="+mn-ea"/>
                <a:cs typeface="Neo Sans Intel"/>
              </a:defRPr>
            </a:lvl1pPr>
            <a:lvl2pPr marL="225425" indent="-225425" algn="l" defTabSz="457200" rtl="0" eaLnBrk="1" latinLnBrk="0" hangingPunct="1">
              <a:spcBef>
                <a:spcPts val="800"/>
              </a:spcBef>
              <a:buFont typeface="Arial" panose="020B0604020202020204" pitchFamily="34" charset="0"/>
              <a:buChar char="•"/>
              <a:defRPr sz="1800" kern="1200" baseline="0">
                <a:solidFill>
                  <a:schemeClr val="tx2"/>
                </a:solidFill>
                <a:latin typeface="Intel Clear" panose="020B0604020203020204" pitchFamily="34" charset="0"/>
                <a:ea typeface="+mn-ea"/>
                <a:cs typeface="Neo Sans Intel Medium"/>
              </a:defRPr>
            </a:lvl2pPr>
            <a:lvl3pPr marL="571500" indent="-228600" algn="l" defTabSz="457200" rtl="0" eaLnBrk="1" latinLnBrk="0" hangingPunct="1">
              <a:spcBef>
                <a:spcPts val="0"/>
              </a:spcBef>
              <a:buFont typeface="Arial" panose="020B0604020202020204" pitchFamily="34" charset="0"/>
              <a:buChar char="•"/>
              <a:defRPr sz="1600" kern="1200">
                <a:solidFill>
                  <a:schemeClr val="tx2"/>
                </a:solidFill>
                <a:latin typeface="Intel Clear" panose="020B0604020203020204" pitchFamily="34" charset="0"/>
                <a:ea typeface="+mn-ea"/>
                <a:cs typeface="Neo Sans Intel"/>
              </a:defRPr>
            </a:lvl3pPr>
            <a:lvl4pPr marL="914400" indent="-231775" algn="l" defTabSz="457200" rtl="0" eaLnBrk="1" latinLnBrk="0" hangingPunct="1">
              <a:spcBef>
                <a:spcPts val="0"/>
              </a:spcBef>
              <a:buFont typeface="Arial" panose="020B0604020202020204" pitchFamily="34" charset="0"/>
              <a:buChar char="•"/>
              <a:defRPr sz="1400" kern="1200" baseline="0">
                <a:solidFill>
                  <a:schemeClr val="tx2"/>
                </a:solidFill>
                <a:latin typeface="Intel Clear" panose="020B0604020203020204" pitchFamily="34" charset="0"/>
                <a:ea typeface="+mn-ea"/>
                <a:cs typeface="Neo Sans Intel"/>
              </a:defRPr>
            </a:lvl4pPr>
            <a:lvl5pPr marL="1255713" indent="-230188" algn="l" defTabSz="457200" rtl="0" eaLnBrk="1" latinLnBrk="0" hangingPunct="1">
              <a:spcBef>
                <a:spcPts val="0"/>
              </a:spcBef>
              <a:buFont typeface="Arial" panose="020B0604020202020204" pitchFamily="34" charset="0"/>
              <a:buChar char="•"/>
              <a:defRPr sz="1400" kern="1200">
                <a:solidFill>
                  <a:schemeClr val="tx2"/>
                </a:solidFill>
                <a:latin typeface="Intel Clear" panose="020B0604020203020204" pitchFamily="34" charset="0"/>
                <a:ea typeface="+mn-ea"/>
                <a:cs typeface="Neo Sans Inte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smtClean="0"/>
              <a:t>Software Elements</a:t>
            </a:r>
          </a:p>
          <a:p>
            <a:pPr marL="342900" indent="-342900">
              <a:buFont typeface="Arial" panose="020B0604020202020204" pitchFamily="34" charset="0"/>
              <a:buChar char="•"/>
            </a:pPr>
            <a:r>
              <a:rPr lang="en-US" sz="1800" dirty="0">
                <a:solidFill>
                  <a:schemeClr val="tx2"/>
                </a:solidFill>
                <a:cs typeface="Neo Sans Intel Medium"/>
              </a:rPr>
              <a:t>pinMode()</a:t>
            </a:r>
          </a:p>
          <a:p>
            <a:pPr marL="342900" indent="-342900">
              <a:buFont typeface="Arial" panose="020B0604020202020204" pitchFamily="34" charset="0"/>
              <a:buChar char="•"/>
            </a:pPr>
            <a:r>
              <a:rPr lang="en-US" sz="1800" dirty="0">
                <a:solidFill>
                  <a:schemeClr val="tx2"/>
                </a:solidFill>
                <a:cs typeface="Neo Sans Intel Medium"/>
              </a:rPr>
              <a:t>digitalWrite()</a:t>
            </a:r>
          </a:p>
          <a:p>
            <a:pPr marL="342900" indent="-342900">
              <a:buFont typeface="Arial" panose="020B0604020202020204" pitchFamily="34" charset="0"/>
              <a:buChar char="•"/>
            </a:pPr>
            <a:r>
              <a:rPr lang="en-US" sz="1800" dirty="0" smtClean="0">
                <a:solidFill>
                  <a:schemeClr val="tx2"/>
                </a:solidFill>
                <a:cs typeface="Neo Sans Intel Medium"/>
              </a:rPr>
              <a:t>digitalRead()</a:t>
            </a:r>
          </a:p>
          <a:p>
            <a:pPr marL="342900" indent="-342900">
              <a:buFont typeface="Arial" panose="020B0604020202020204" pitchFamily="34" charset="0"/>
              <a:buChar char="•"/>
            </a:pPr>
            <a:r>
              <a:rPr lang="en-US" sz="1800" dirty="0">
                <a:solidFill>
                  <a:schemeClr val="tx2"/>
                </a:solidFill>
                <a:cs typeface="Neo Sans Intel Medium"/>
              </a:rPr>
              <a:t>i</a:t>
            </a:r>
            <a:r>
              <a:rPr lang="en-US" sz="1800" dirty="0" smtClean="0">
                <a:solidFill>
                  <a:schemeClr val="tx2"/>
                </a:solidFill>
                <a:cs typeface="Neo Sans Intel Medium"/>
              </a:rPr>
              <a:t>f / else</a:t>
            </a:r>
            <a:endParaRPr lang="en-US" sz="1800" dirty="0">
              <a:solidFill>
                <a:schemeClr val="tx2"/>
              </a:solidFill>
              <a:cs typeface="Neo Sans Intel Medium"/>
            </a:endParaRPr>
          </a:p>
          <a:p>
            <a:endParaRPr lang="en-US" dirty="0"/>
          </a:p>
        </p:txBody>
      </p:sp>
      <p:sp>
        <p:nvSpPr>
          <p:cNvPr id="9" name="Content Placeholder 8"/>
          <p:cNvSpPr>
            <a:spLocks noGrp="1"/>
          </p:cNvSpPr>
          <p:nvPr>
            <p:ph sz="quarter" idx="12"/>
          </p:nvPr>
        </p:nvSpPr>
        <p:spPr>
          <a:xfrm>
            <a:off x="457198" y="1003931"/>
            <a:ext cx="8229601" cy="1573572"/>
          </a:xfrm>
        </p:spPr>
        <p:txBody>
          <a:bodyPr/>
          <a:lstStyle/>
          <a:p>
            <a:r>
              <a:rPr lang="en-US" dirty="0" smtClean="0"/>
              <a:t>Project Name: </a:t>
            </a:r>
            <a:r>
              <a:rPr lang="en-US" dirty="0" smtClean="0">
                <a:solidFill>
                  <a:schemeClr val="tx2"/>
                </a:solidFill>
                <a:cs typeface="Neo Sans Intel Medium"/>
              </a:rPr>
              <a:t>LED Button Press</a:t>
            </a:r>
            <a:r>
              <a:rPr lang="en-US" i="1" dirty="0" smtClean="0">
                <a:solidFill>
                  <a:schemeClr val="tx2"/>
                </a:solidFill>
                <a:cs typeface="Neo Sans Intel Medium"/>
              </a:rPr>
              <a:t>(Instructor </a:t>
            </a:r>
            <a:r>
              <a:rPr lang="en-US" i="1" dirty="0">
                <a:solidFill>
                  <a:schemeClr val="tx2"/>
                </a:solidFill>
                <a:cs typeface="Neo Sans Intel Medium"/>
              </a:rPr>
              <a:t>Lead)</a:t>
            </a:r>
          </a:p>
          <a:p>
            <a:r>
              <a:rPr lang="en-US" dirty="0" smtClean="0"/>
              <a:t>Objective: </a:t>
            </a:r>
            <a:r>
              <a:rPr lang="en-US" dirty="0">
                <a:solidFill>
                  <a:schemeClr val="tx2"/>
                </a:solidFill>
                <a:cs typeface="Neo Sans Intel Medium"/>
              </a:rPr>
              <a:t>Illuminate LED when button is pressed</a:t>
            </a:r>
          </a:p>
        </p:txBody>
      </p:sp>
    </p:spTree>
    <p:extLst>
      <p:ext uri="{BB962C8B-B14F-4D97-AF65-F5344CB8AC3E}">
        <p14:creationId xmlns:p14="http://schemas.microsoft.com/office/powerpoint/2010/main" val="39471149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cstate="screen">
            <a:extLst>
              <a:ext uri="{28A0092B-C50C-407E-A947-70E740481C1C}">
                <a14:useLocalDpi xmlns:a14="http://schemas.microsoft.com/office/drawing/2010/main" val="0"/>
              </a:ext>
            </a:extLst>
          </a:blip>
          <a:stretch>
            <a:fillRect/>
          </a:stretch>
        </p:blipFill>
        <p:spPr>
          <a:xfrm>
            <a:off x="4320969" y="928955"/>
            <a:ext cx="4365831" cy="2709292"/>
          </a:xfrm>
          <a:prstGeom prst="rect">
            <a:avLst/>
          </a:prstGeom>
          <a:ln>
            <a:noFill/>
          </a:ln>
        </p:spPr>
      </p:pic>
      <p:sp>
        <p:nvSpPr>
          <p:cNvPr id="4" name="Title 3"/>
          <p:cNvSpPr>
            <a:spLocks noGrp="1"/>
          </p:cNvSpPr>
          <p:nvPr>
            <p:ph type="title"/>
          </p:nvPr>
        </p:nvSpPr>
        <p:spPr/>
        <p:txBody>
          <a:bodyPr>
            <a:normAutofit/>
          </a:bodyPr>
          <a:lstStyle/>
          <a:p>
            <a:r>
              <a:rPr lang="en-US" dirty="0" smtClean="0"/>
              <a:t>Digital </a:t>
            </a:r>
            <a:r>
              <a:rPr lang="en-US" dirty="0"/>
              <a:t>Write – LED Button Press</a:t>
            </a:r>
          </a:p>
        </p:txBody>
      </p:sp>
      <p:sp>
        <p:nvSpPr>
          <p:cNvPr id="7" name="Rectangle 6"/>
          <p:cNvSpPr/>
          <p:nvPr/>
        </p:nvSpPr>
        <p:spPr>
          <a:xfrm>
            <a:off x="252800" y="2596728"/>
            <a:ext cx="6096000" cy="3477875"/>
          </a:xfrm>
          <a:prstGeom prst="rect">
            <a:avLst/>
          </a:prstGeom>
        </p:spPr>
        <p:txBody>
          <a:bodyPr>
            <a:spAutoFit/>
          </a:bodyPr>
          <a:lstStyle/>
          <a:p>
            <a:endParaRPr lang="en-US" sz="1000" b="0" i="0" u="none" strike="noStrike" baseline="0" dirty="0" smtClean="0">
              <a:solidFill>
                <a:srgbClr val="7E7E7E"/>
              </a:solidFill>
              <a:latin typeface="Consolas" panose="020B0609020204030204" pitchFamily="49" charset="0"/>
              <a:cs typeface="Consolas" panose="020B0609020204030204" pitchFamily="49" charset="0"/>
            </a:endParaRPr>
          </a:p>
          <a:p>
            <a:r>
              <a:rPr lang="en-US" sz="1000" b="0" i="0" u="none" strike="noStrike" baseline="0" dirty="0" smtClean="0">
                <a:solidFill>
                  <a:srgbClr val="7E7E7E"/>
                </a:solidFill>
                <a:latin typeface="Consolas" panose="020B0609020204030204" pitchFamily="49" charset="0"/>
                <a:cs typeface="Consolas" panose="020B0609020204030204" pitchFamily="49" charset="0"/>
              </a:rPr>
              <a:t>// constants won't </a:t>
            </a:r>
            <a:r>
              <a:rPr lang="en-US" sz="1000" b="0" i="0" u="none" strike="noStrike" baseline="0" dirty="0" smtClean="0">
                <a:solidFill>
                  <a:srgbClr val="7E7E7E"/>
                </a:solidFill>
                <a:latin typeface="Consolas" panose="020B0609020204030204" pitchFamily="49" charset="0"/>
                <a:cs typeface="Consolas" panose="020B0609020204030204" pitchFamily="49" charset="0"/>
              </a:rPr>
              <a:t>change,</a:t>
            </a:r>
            <a:r>
              <a:rPr lang="en-US" sz="1000" b="0" i="0" u="none" strike="noStrike" dirty="0" smtClean="0">
                <a:solidFill>
                  <a:srgbClr val="7E7E7E"/>
                </a:solidFill>
                <a:latin typeface="Consolas" panose="020B0609020204030204" pitchFamily="49" charset="0"/>
                <a:cs typeface="Consolas" panose="020B0609020204030204" pitchFamily="49" charset="0"/>
              </a:rPr>
              <a:t> t</a:t>
            </a:r>
            <a:r>
              <a:rPr lang="en-US" sz="1000" b="0" i="0" u="none" strike="noStrike" baseline="0" dirty="0" smtClean="0">
                <a:solidFill>
                  <a:srgbClr val="7E7E7E"/>
                </a:solidFill>
                <a:latin typeface="Consolas" panose="020B0609020204030204" pitchFamily="49" charset="0"/>
                <a:cs typeface="Consolas" panose="020B0609020204030204" pitchFamily="49" charset="0"/>
              </a:rPr>
              <a:t>hey're</a:t>
            </a:r>
            <a:r>
              <a:rPr lang="en-US" sz="1000" b="0" i="0" u="none" strike="noStrike" baseline="0" dirty="0" smtClean="0">
                <a:solidFill>
                  <a:srgbClr val="7E7E7E"/>
                </a:solidFill>
                <a:latin typeface="Consolas" panose="020B0609020204030204" pitchFamily="49" charset="0"/>
                <a:cs typeface="Consolas" panose="020B0609020204030204" pitchFamily="49" charset="0"/>
              </a:rPr>
              <a:t> used here to </a:t>
            </a:r>
            <a:r>
              <a:rPr lang="en-US" sz="1000" b="0" i="0" u="none" strike="noStrike" baseline="0" dirty="0" smtClean="0">
                <a:solidFill>
                  <a:srgbClr val="7E7E7E"/>
                </a:solidFill>
                <a:latin typeface="Consolas" panose="020B0609020204030204" pitchFamily="49" charset="0"/>
                <a:cs typeface="Consolas" panose="020B0609020204030204" pitchFamily="49" charset="0"/>
              </a:rPr>
              <a:t>set</a:t>
            </a:r>
            <a:r>
              <a:rPr lang="en-US" sz="1000" b="0" i="0" u="none" strike="noStrike" baseline="0" dirty="0" smtClean="0">
                <a:solidFill>
                  <a:srgbClr val="7E7E7E"/>
                </a:solidFill>
                <a:latin typeface="Consolas" panose="020B0609020204030204" pitchFamily="49" charset="0"/>
                <a:cs typeface="Consolas" panose="020B0609020204030204" pitchFamily="49" charset="0"/>
              </a:rPr>
              <a:t> pin numbers:</a:t>
            </a:r>
            <a:endParaRPr lang="en-US" sz="1000" b="0" i="0" u="none" strike="noStrike" baseline="0" dirty="0" smtClean="0">
              <a:solidFill>
                <a:srgbClr val="000000"/>
              </a:solidFill>
              <a:latin typeface="Consolas" panose="020B0609020204030204" pitchFamily="49" charset="0"/>
              <a:cs typeface="Consolas" panose="020B0609020204030204" pitchFamily="49" charset="0"/>
            </a:endParaRPr>
          </a:p>
          <a:p>
            <a:r>
              <a:rPr lang="en-US" sz="1000" b="0" i="0" u="none" strike="noStrike" baseline="0" dirty="0" smtClean="0">
                <a:solidFill>
                  <a:srgbClr val="CC6600"/>
                </a:solidFill>
                <a:latin typeface="Consolas" panose="020B0609020204030204" pitchFamily="49" charset="0"/>
                <a:cs typeface="Consolas" panose="020B0609020204030204" pitchFamily="49" charset="0"/>
              </a:rPr>
              <a:t>const</a:t>
            </a:r>
            <a:r>
              <a:rPr lang="en-US" sz="1000" b="0" i="0" u="none" strike="noStrike" baseline="0" dirty="0" smtClean="0">
                <a:solidFill>
                  <a:srgbClr val="000000"/>
                </a:solidFill>
                <a:latin typeface="Consolas" panose="020B0609020204030204" pitchFamily="49" charset="0"/>
                <a:cs typeface="Consolas" panose="020B0609020204030204" pitchFamily="49" charset="0"/>
              </a:rPr>
              <a:t> </a:t>
            </a:r>
            <a:r>
              <a:rPr lang="en-US" sz="1000" b="0" i="0" u="none" strike="noStrike" baseline="0" dirty="0" smtClean="0">
                <a:solidFill>
                  <a:srgbClr val="CC6600"/>
                </a:solidFill>
                <a:latin typeface="Consolas" panose="020B0609020204030204" pitchFamily="49" charset="0"/>
                <a:cs typeface="Consolas" panose="020B0609020204030204" pitchFamily="49" charset="0"/>
              </a:rPr>
              <a:t>int</a:t>
            </a:r>
            <a:r>
              <a:rPr lang="en-US" sz="1000" b="0" i="0" u="none" strike="noStrike" baseline="0" dirty="0" smtClean="0">
                <a:solidFill>
                  <a:srgbClr val="000000"/>
                </a:solidFill>
                <a:latin typeface="Consolas" panose="020B0609020204030204" pitchFamily="49" charset="0"/>
                <a:cs typeface="Consolas" panose="020B0609020204030204" pitchFamily="49" charset="0"/>
              </a:rPr>
              <a:t> button = 3</a:t>
            </a:r>
            <a:r>
              <a:rPr lang="en-US" sz="1000" b="0" i="0" u="none" strike="noStrike" baseline="0" dirty="0" smtClean="0">
                <a:solidFill>
                  <a:srgbClr val="000000"/>
                </a:solidFill>
                <a:latin typeface="Consolas" panose="020B0609020204030204" pitchFamily="49" charset="0"/>
                <a:cs typeface="Consolas" panose="020B0609020204030204" pitchFamily="49" charset="0"/>
              </a:rPr>
              <a:t>;			</a:t>
            </a:r>
            <a:r>
              <a:rPr lang="en-US" sz="1000" b="0" i="0" u="none" strike="noStrike" baseline="0" dirty="0" smtClean="0">
                <a:solidFill>
                  <a:srgbClr val="7E7E7E"/>
                </a:solidFill>
                <a:latin typeface="Consolas" panose="020B0609020204030204" pitchFamily="49" charset="0"/>
                <a:cs typeface="Consolas" panose="020B0609020204030204" pitchFamily="49" charset="0"/>
              </a:rPr>
              <a:t>// </a:t>
            </a:r>
            <a:r>
              <a:rPr lang="en-US" sz="1000" b="0" i="0" u="none" strike="noStrike" baseline="0" dirty="0" smtClean="0">
                <a:solidFill>
                  <a:srgbClr val="7E7E7E"/>
                </a:solidFill>
                <a:latin typeface="Consolas" panose="020B0609020204030204" pitchFamily="49" charset="0"/>
                <a:cs typeface="Consolas" panose="020B0609020204030204" pitchFamily="49" charset="0"/>
              </a:rPr>
              <a:t>the number of the pushbutton pin</a:t>
            </a:r>
            <a:endParaRPr lang="en-US" sz="1000" b="0" i="0" u="none" strike="noStrike" baseline="0" dirty="0" smtClean="0">
              <a:solidFill>
                <a:srgbClr val="000000"/>
              </a:solidFill>
              <a:latin typeface="Consolas" panose="020B0609020204030204" pitchFamily="49" charset="0"/>
              <a:cs typeface="Consolas" panose="020B0609020204030204" pitchFamily="49" charset="0"/>
            </a:endParaRPr>
          </a:p>
          <a:p>
            <a:r>
              <a:rPr lang="en-US" sz="1000" b="0" i="0" u="none" strike="noStrike" baseline="0" dirty="0" smtClean="0">
                <a:solidFill>
                  <a:srgbClr val="CC6600"/>
                </a:solidFill>
                <a:latin typeface="Consolas" panose="020B0609020204030204" pitchFamily="49" charset="0"/>
                <a:cs typeface="Consolas" panose="020B0609020204030204" pitchFamily="49" charset="0"/>
              </a:rPr>
              <a:t>const</a:t>
            </a:r>
            <a:r>
              <a:rPr lang="en-US" sz="1000" b="0" i="0" u="none" strike="noStrike" baseline="0" dirty="0" smtClean="0">
                <a:solidFill>
                  <a:srgbClr val="000000"/>
                </a:solidFill>
                <a:latin typeface="Consolas" panose="020B0609020204030204" pitchFamily="49" charset="0"/>
                <a:cs typeface="Consolas" panose="020B0609020204030204" pitchFamily="49" charset="0"/>
              </a:rPr>
              <a:t> </a:t>
            </a:r>
            <a:r>
              <a:rPr lang="en-US" sz="1000" b="0" i="0" u="none" strike="noStrike" baseline="0" dirty="0" smtClean="0">
                <a:solidFill>
                  <a:srgbClr val="CC6600"/>
                </a:solidFill>
                <a:latin typeface="Consolas" panose="020B0609020204030204" pitchFamily="49" charset="0"/>
                <a:cs typeface="Consolas" panose="020B0609020204030204" pitchFamily="49" charset="0"/>
              </a:rPr>
              <a:t>int</a:t>
            </a:r>
            <a:r>
              <a:rPr lang="en-US" sz="1000" b="0" i="0" u="none" strike="noStrike" baseline="0" dirty="0" smtClean="0">
                <a:solidFill>
                  <a:srgbClr val="000000"/>
                </a:solidFill>
                <a:latin typeface="Consolas" panose="020B0609020204030204" pitchFamily="49" charset="0"/>
                <a:cs typeface="Consolas" panose="020B0609020204030204" pitchFamily="49" charset="0"/>
              </a:rPr>
              <a:t> led =  </a:t>
            </a:r>
            <a:r>
              <a:rPr lang="en-US" sz="1000" dirty="0">
                <a:solidFill>
                  <a:srgbClr val="000000"/>
                </a:solidFill>
                <a:latin typeface="Consolas" panose="020B0609020204030204" pitchFamily="49" charset="0"/>
                <a:cs typeface="Consolas" panose="020B0609020204030204" pitchFamily="49" charset="0"/>
              </a:rPr>
              <a:t>2</a:t>
            </a:r>
            <a:r>
              <a:rPr lang="en-US" sz="1000" b="0" i="0" u="none" strike="noStrike" baseline="0" dirty="0" smtClean="0">
                <a:solidFill>
                  <a:srgbClr val="000000"/>
                </a:solidFill>
                <a:latin typeface="Consolas" panose="020B0609020204030204" pitchFamily="49" charset="0"/>
                <a:cs typeface="Consolas" panose="020B0609020204030204" pitchFamily="49" charset="0"/>
              </a:rPr>
              <a:t>;				</a:t>
            </a:r>
            <a:r>
              <a:rPr lang="en-US" sz="1000" b="0" i="0" u="none" strike="noStrike" baseline="0" dirty="0" smtClean="0">
                <a:solidFill>
                  <a:srgbClr val="7E7E7E"/>
                </a:solidFill>
                <a:latin typeface="Consolas" panose="020B0609020204030204" pitchFamily="49" charset="0"/>
                <a:cs typeface="Consolas" panose="020B0609020204030204" pitchFamily="49" charset="0"/>
              </a:rPr>
              <a:t>// </a:t>
            </a:r>
            <a:r>
              <a:rPr lang="en-US" sz="1000" b="0" i="0" u="none" strike="noStrike" baseline="0" dirty="0" smtClean="0">
                <a:solidFill>
                  <a:srgbClr val="7E7E7E"/>
                </a:solidFill>
                <a:latin typeface="Consolas" panose="020B0609020204030204" pitchFamily="49" charset="0"/>
                <a:cs typeface="Consolas" panose="020B0609020204030204" pitchFamily="49" charset="0"/>
              </a:rPr>
              <a:t>the number of the LED pin</a:t>
            </a:r>
            <a:endParaRPr lang="en-US" sz="1000" b="0" i="0" u="none" strike="noStrike" baseline="0" dirty="0" smtClean="0">
              <a:solidFill>
                <a:srgbClr val="000000"/>
              </a:solidFill>
              <a:latin typeface="Consolas" panose="020B0609020204030204" pitchFamily="49" charset="0"/>
              <a:cs typeface="Consolas" panose="020B0609020204030204" pitchFamily="49" charset="0"/>
            </a:endParaRPr>
          </a:p>
          <a:p>
            <a:endParaRPr lang="en-US" sz="1000" b="0" i="0" u="none" strike="noStrike" baseline="0" dirty="0" smtClean="0">
              <a:solidFill>
                <a:srgbClr val="000000"/>
              </a:solidFill>
              <a:latin typeface="Consolas" panose="020B0609020204030204" pitchFamily="49" charset="0"/>
              <a:cs typeface="Consolas" panose="020B0609020204030204" pitchFamily="49" charset="0"/>
            </a:endParaRPr>
          </a:p>
          <a:p>
            <a:r>
              <a:rPr lang="en-US" sz="1000" b="0" i="0" u="none" strike="noStrike" baseline="0" dirty="0" smtClean="0">
                <a:solidFill>
                  <a:srgbClr val="7E7E7E"/>
                </a:solidFill>
                <a:latin typeface="Consolas" panose="020B0609020204030204" pitchFamily="49" charset="0"/>
                <a:cs typeface="Consolas" panose="020B0609020204030204" pitchFamily="49" charset="0"/>
              </a:rPr>
              <a:t>// variables will change:</a:t>
            </a:r>
            <a:endParaRPr lang="en-US" sz="1000" b="0" i="0" u="none" strike="noStrike" baseline="0" dirty="0" smtClean="0">
              <a:solidFill>
                <a:srgbClr val="000000"/>
              </a:solidFill>
              <a:latin typeface="Consolas" panose="020B0609020204030204" pitchFamily="49" charset="0"/>
              <a:cs typeface="Consolas" panose="020B0609020204030204" pitchFamily="49" charset="0"/>
            </a:endParaRPr>
          </a:p>
          <a:p>
            <a:r>
              <a:rPr lang="en-US" sz="1000" b="0" i="0" u="none" strike="noStrike" baseline="0" dirty="0" smtClean="0">
                <a:solidFill>
                  <a:srgbClr val="CC6600"/>
                </a:solidFill>
                <a:latin typeface="Consolas" panose="020B0609020204030204" pitchFamily="49" charset="0"/>
                <a:cs typeface="Consolas" panose="020B0609020204030204" pitchFamily="49" charset="0"/>
              </a:rPr>
              <a:t>int</a:t>
            </a:r>
            <a:r>
              <a:rPr lang="en-US" sz="1000" b="0" i="0" u="none" strike="noStrike" baseline="0" dirty="0" smtClean="0">
                <a:solidFill>
                  <a:srgbClr val="000000"/>
                </a:solidFill>
                <a:latin typeface="Consolas" panose="020B0609020204030204" pitchFamily="49" charset="0"/>
                <a:cs typeface="Consolas" panose="020B0609020204030204" pitchFamily="49" charset="0"/>
              </a:rPr>
              <a:t> buttonState = 0</a:t>
            </a:r>
            <a:r>
              <a:rPr lang="en-US" sz="1000" b="0" i="0" u="none" strike="noStrike" baseline="0" dirty="0" smtClean="0">
                <a:solidFill>
                  <a:srgbClr val="000000"/>
                </a:solidFill>
                <a:latin typeface="Consolas" panose="020B0609020204030204" pitchFamily="49" charset="0"/>
                <a:cs typeface="Consolas" panose="020B0609020204030204" pitchFamily="49" charset="0"/>
              </a:rPr>
              <a:t>;			</a:t>
            </a:r>
            <a:r>
              <a:rPr lang="en-US" sz="1000" b="0" i="0" u="none" strike="noStrike" baseline="0" dirty="0" smtClean="0">
                <a:solidFill>
                  <a:srgbClr val="7E7E7E"/>
                </a:solidFill>
                <a:latin typeface="Consolas" panose="020B0609020204030204" pitchFamily="49" charset="0"/>
                <a:cs typeface="Consolas" panose="020B0609020204030204" pitchFamily="49" charset="0"/>
              </a:rPr>
              <a:t>// </a:t>
            </a:r>
            <a:r>
              <a:rPr lang="en-US" sz="1000" b="0" i="0" u="none" strike="noStrike" baseline="0" dirty="0" smtClean="0">
                <a:solidFill>
                  <a:srgbClr val="7E7E7E"/>
                </a:solidFill>
                <a:latin typeface="Consolas" panose="020B0609020204030204" pitchFamily="49" charset="0"/>
                <a:cs typeface="Consolas" panose="020B0609020204030204" pitchFamily="49" charset="0"/>
              </a:rPr>
              <a:t>variable for reading the pushbutton status</a:t>
            </a:r>
            <a:endParaRPr lang="en-US" sz="1000" b="0" i="0" u="none" strike="noStrike" baseline="0" dirty="0" smtClean="0">
              <a:solidFill>
                <a:srgbClr val="000000"/>
              </a:solidFill>
              <a:latin typeface="Consolas" panose="020B0609020204030204" pitchFamily="49" charset="0"/>
              <a:cs typeface="Consolas" panose="020B0609020204030204" pitchFamily="49" charset="0"/>
            </a:endParaRPr>
          </a:p>
          <a:p>
            <a:endParaRPr lang="en-US" sz="1000" b="0" i="0" u="none" strike="noStrike" baseline="0" dirty="0" smtClean="0">
              <a:solidFill>
                <a:srgbClr val="000000"/>
              </a:solidFill>
              <a:latin typeface="Consolas" panose="020B0609020204030204" pitchFamily="49" charset="0"/>
              <a:cs typeface="Consolas" panose="020B0609020204030204" pitchFamily="49" charset="0"/>
            </a:endParaRPr>
          </a:p>
          <a:p>
            <a:r>
              <a:rPr lang="en-US" sz="1000" b="0" i="0" u="none" strike="noStrike" baseline="0" dirty="0" smtClean="0">
                <a:solidFill>
                  <a:srgbClr val="CC6600"/>
                </a:solidFill>
                <a:latin typeface="Consolas" panose="020B0609020204030204" pitchFamily="49" charset="0"/>
                <a:cs typeface="Consolas" panose="020B0609020204030204" pitchFamily="49" charset="0"/>
              </a:rPr>
              <a:t>void</a:t>
            </a:r>
            <a:r>
              <a:rPr lang="en-US" sz="1000" b="0" i="0" u="none" strike="noStrike" baseline="0" dirty="0" smtClean="0">
                <a:solidFill>
                  <a:srgbClr val="000000"/>
                </a:solidFill>
                <a:latin typeface="Consolas" panose="020B0609020204030204" pitchFamily="49" charset="0"/>
                <a:cs typeface="Consolas" panose="020B0609020204030204" pitchFamily="49" charset="0"/>
              </a:rPr>
              <a:t> </a:t>
            </a:r>
            <a:r>
              <a:rPr lang="en-US" sz="1000" b="1" i="0" u="none" strike="noStrike" baseline="0" dirty="0" smtClean="0">
                <a:solidFill>
                  <a:srgbClr val="CC6600"/>
                </a:solidFill>
                <a:latin typeface="Consolas" panose="020B0609020204030204" pitchFamily="49" charset="0"/>
                <a:cs typeface="Consolas" panose="020B0609020204030204" pitchFamily="49" charset="0"/>
              </a:rPr>
              <a:t>setup</a:t>
            </a:r>
            <a:r>
              <a:rPr lang="en-US" sz="1000" b="0" i="0" u="none" strike="noStrike" baseline="0" dirty="0" smtClean="0">
                <a:solidFill>
                  <a:srgbClr val="000000"/>
                </a:solidFill>
                <a:latin typeface="Consolas" panose="020B0609020204030204" pitchFamily="49" charset="0"/>
                <a:cs typeface="Consolas" panose="020B0609020204030204" pitchFamily="49" charset="0"/>
              </a:rPr>
              <a:t>() {</a:t>
            </a:r>
          </a:p>
          <a:p>
            <a:r>
              <a:rPr lang="en-US" sz="1000" b="0" i="0" u="none" strike="noStrike" baseline="0" dirty="0" smtClean="0">
                <a:solidFill>
                  <a:srgbClr val="000000"/>
                </a:solidFill>
                <a:latin typeface="Consolas" panose="020B0609020204030204" pitchFamily="49" charset="0"/>
                <a:cs typeface="Consolas" panose="020B0609020204030204" pitchFamily="49" charset="0"/>
              </a:rPr>
              <a:t>  </a:t>
            </a:r>
            <a:r>
              <a:rPr lang="en-US" sz="1000" b="0" i="0" u="none" strike="noStrike" baseline="0" dirty="0" smtClean="0">
                <a:solidFill>
                  <a:srgbClr val="CC6600"/>
                </a:solidFill>
                <a:latin typeface="Consolas" panose="020B0609020204030204" pitchFamily="49" charset="0"/>
                <a:cs typeface="Consolas" panose="020B0609020204030204" pitchFamily="49" charset="0"/>
              </a:rPr>
              <a:t>pinMode</a:t>
            </a:r>
            <a:r>
              <a:rPr lang="en-US" sz="1000" b="0" i="0" u="none" strike="noStrike" baseline="0" dirty="0" smtClean="0">
                <a:solidFill>
                  <a:srgbClr val="000000"/>
                </a:solidFill>
                <a:latin typeface="Consolas" panose="020B0609020204030204" pitchFamily="49" charset="0"/>
                <a:cs typeface="Consolas" panose="020B0609020204030204" pitchFamily="49" charset="0"/>
              </a:rPr>
              <a:t>(led, </a:t>
            </a:r>
            <a:r>
              <a:rPr lang="en-US" sz="1000" b="0" i="0" u="none" strike="noStrike" baseline="0" dirty="0" smtClean="0">
                <a:solidFill>
                  <a:srgbClr val="006699"/>
                </a:solidFill>
                <a:latin typeface="Consolas" panose="020B0609020204030204" pitchFamily="49" charset="0"/>
                <a:cs typeface="Consolas" panose="020B0609020204030204" pitchFamily="49" charset="0"/>
              </a:rPr>
              <a:t>OUTPUT</a:t>
            </a:r>
            <a:r>
              <a:rPr lang="en-US" sz="1000" dirty="0">
                <a:solidFill>
                  <a:srgbClr val="000000"/>
                </a:solidFill>
                <a:latin typeface="Consolas" panose="020B0609020204030204" pitchFamily="49" charset="0"/>
                <a:cs typeface="Consolas" panose="020B0609020204030204" pitchFamily="49" charset="0"/>
              </a:rPr>
              <a:t>);   </a:t>
            </a:r>
            <a:r>
              <a:rPr lang="en-US" sz="1000" dirty="0" smtClean="0">
                <a:solidFill>
                  <a:srgbClr val="000000"/>
                </a:solidFill>
                <a:latin typeface="Consolas" panose="020B0609020204030204" pitchFamily="49" charset="0"/>
                <a:cs typeface="Consolas" panose="020B0609020204030204" pitchFamily="49" charset="0"/>
              </a:rPr>
              <a:t>			</a:t>
            </a:r>
            <a:r>
              <a:rPr lang="en-US" sz="1000" dirty="0" smtClean="0">
                <a:solidFill>
                  <a:srgbClr val="7E7E7E"/>
                </a:solidFill>
                <a:latin typeface="Consolas" panose="020B0609020204030204" pitchFamily="49" charset="0"/>
                <a:cs typeface="Consolas" panose="020B0609020204030204" pitchFamily="49" charset="0"/>
              </a:rPr>
              <a:t>// </a:t>
            </a:r>
            <a:r>
              <a:rPr lang="en-US" sz="1000" dirty="0">
                <a:solidFill>
                  <a:srgbClr val="7E7E7E"/>
                </a:solidFill>
                <a:latin typeface="Consolas" panose="020B0609020204030204" pitchFamily="49" charset="0"/>
                <a:cs typeface="Consolas" panose="020B0609020204030204" pitchFamily="49" charset="0"/>
              </a:rPr>
              <a:t>initialize the LED pin as an </a:t>
            </a:r>
            <a:r>
              <a:rPr lang="en-US" sz="1000" dirty="0" smtClean="0">
                <a:solidFill>
                  <a:srgbClr val="7E7E7E"/>
                </a:solidFill>
                <a:latin typeface="Consolas" panose="020B0609020204030204" pitchFamily="49" charset="0"/>
                <a:cs typeface="Consolas" panose="020B0609020204030204" pitchFamily="49" charset="0"/>
              </a:rPr>
              <a:t>output</a:t>
            </a:r>
            <a:endParaRPr lang="en-US" sz="1000" b="0" i="0" u="none" strike="noStrike" baseline="0" dirty="0" smtClean="0">
              <a:solidFill>
                <a:srgbClr val="000000"/>
              </a:solidFill>
              <a:latin typeface="Consolas" panose="020B0609020204030204" pitchFamily="49" charset="0"/>
              <a:cs typeface="Consolas" panose="020B0609020204030204" pitchFamily="49" charset="0"/>
            </a:endParaRPr>
          </a:p>
          <a:p>
            <a:r>
              <a:rPr lang="en-US" sz="1000" b="0" i="0" u="none" strike="noStrike" baseline="0" dirty="0" smtClean="0">
                <a:solidFill>
                  <a:srgbClr val="000000"/>
                </a:solidFill>
                <a:latin typeface="Consolas" panose="020B0609020204030204" pitchFamily="49" charset="0"/>
                <a:cs typeface="Consolas" panose="020B0609020204030204" pitchFamily="49" charset="0"/>
              </a:rPr>
              <a:t>  </a:t>
            </a:r>
            <a:r>
              <a:rPr lang="en-US" sz="1000" b="0" i="0" u="none" strike="noStrike" baseline="0" dirty="0" smtClean="0">
                <a:solidFill>
                  <a:srgbClr val="CC6600"/>
                </a:solidFill>
                <a:latin typeface="Consolas" panose="020B0609020204030204" pitchFamily="49" charset="0"/>
                <a:cs typeface="Consolas" panose="020B0609020204030204" pitchFamily="49" charset="0"/>
              </a:rPr>
              <a:t>pinMode</a:t>
            </a:r>
            <a:r>
              <a:rPr lang="en-US" sz="1000" b="0" i="0" u="none" strike="noStrike" baseline="0" dirty="0" smtClean="0">
                <a:solidFill>
                  <a:srgbClr val="000000"/>
                </a:solidFill>
                <a:latin typeface="Consolas" panose="020B0609020204030204" pitchFamily="49" charset="0"/>
                <a:cs typeface="Consolas" panose="020B0609020204030204" pitchFamily="49" charset="0"/>
              </a:rPr>
              <a:t>(button, </a:t>
            </a:r>
            <a:r>
              <a:rPr lang="en-US" sz="1000" b="0" i="0" u="none" strike="noStrike" baseline="0" dirty="0" smtClean="0">
                <a:solidFill>
                  <a:srgbClr val="006699"/>
                </a:solidFill>
                <a:latin typeface="Consolas" panose="020B0609020204030204" pitchFamily="49" charset="0"/>
                <a:cs typeface="Consolas" panose="020B0609020204030204" pitchFamily="49" charset="0"/>
              </a:rPr>
              <a:t>INPUT</a:t>
            </a:r>
            <a:r>
              <a:rPr lang="en-US" sz="1000" dirty="0" smtClean="0">
                <a:solidFill>
                  <a:srgbClr val="000000"/>
                </a:solidFill>
                <a:latin typeface="Consolas" panose="020B0609020204030204" pitchFamily="49" charset="0"/>
                <a:cs typeface="Consolas" panose="020B0609020204030204" pitchFamily="49" charset="0"/>
              </a:rPr>
              <a:t>);			</a:t>
            </a:r>
            <a:r>
              <a:rPr lang="en-US" sz="1000" dirty="0" smtClean="0">
                <a:solidFill>
                  <a:srgbClr val="7E7E7E"/>
                </a:solidFill>
                <a:latin typeface="Consolas" panose="020B0609020204030204" pitchFamily="49" charset="0"/>
                <a:cs typeface="Consolas" panose="020B0609020204030204" pitchFamily="49" charset="0"/>
              </a:rPr>
              <a:t>// </a:t>
            </a:r>
            <a:r>
              <a:rPr lang="en-US" sz="1000" dirty="0">
                <a:solidFill>
                  <a:srgbClr val="7E7E7E"/>
                </a:solidFill>
                <a:latin typeface="Consolas" panose="020B0609020204030204" pitchFamily="49" charset="0"/>
                <a:cs typeface="Consolas" panose="020B0609020204030204" pitchFamily="49" charset="0"/>
              </a:rPr>
              <a:t>initialize the pushbutton pin as an </a:t>
            </a:r>
            <a:r>
              <a:rPr lang="en-US" sz="1000" dirty="0" smtClean="0">
                <a:solidFill>
                  <a:srgbClr val="7E7E7E"/>
                </a:solidFill>
                <a:latin typeface="Consolas" panose="020B0609020204030204" pitchFamily="49" charset="0"/>
                <a:cs typeface="Consolas" panose="020B0609020204030204" pitchFamily="49" charset="0"/>
              </a:rPr>
              <a:t>input</a:t>
            </a:r>
            <a:r>
              <a:rPr lang="en-US" sz="1000" b="0" i="0" u="none" strike="noStrike" baseline="0" dirty="0" smtClean="0">
                <a:solidFill>
                  <a:srgbClr val="000000"/>
                </a:solidFill>
                <a:latin typeface="Consolas" panose="020B0609020204030204" pitchFamily="49" charset="0"/>
                <a:cs typeface="Consolas" panose="020B0609020204030204" pitchFamily="49" charset="0"/>
              </a:rPr>
              <a:t>  </a:t>
            </a:r>
            <a:endParaRPr lang="en-US" sz="1000" b="0" i="0" u="none" strike="noStrike" baseline="0" dirty="0" smtClean="0">
              <a:solidFill>
                <a:srgbClr val="000000"/>
              </a:solidFill>
              <a:latin typeface="Consolas" panose="020B0609020204030204" pitchFamily="49" charset="0"/>
              <a:cs typeface="Consolas" panose="020B0609020204030204" pitchFamily="49" charset="0"/>
            </a:endParaRPr>
          </a:p>
          <a:p>
            <a:r>
              <a:rPr lang="en-US" sz="1000" b="0" i="0" u="none" strike="noStrike" baseline="0" dirty="0" smtClean="0">
                <a:solidFill>
                  <a:srgbClr val="000000"/>
                </a:solidFill>
                <a:latin typeface="Consolas" panose="020B0609020204030204" pitchFamily="49" charset="0"/>
                <a:cs typeface="Consolas" panose="020B0609020204030204" pitchFamily="49" charset="0"/>
              </a:rPr>
              <a:t>}</a:t>
            </a:r>
          </a:p>
          <a:p>
            <a:endParaRPr lang="en-US" sz="1000" b="0" i="0" u="none" strike="noStrike" baseline="0" dirty="0" smtClean="0">
              <a:solidFill>
                <a:srgbClr val="000000"/>
              </a:solidFill>
              <a:latin typeface="Consolas" panose="020B0609020204030204" pitchFamily="49" charset="0"/>
              <a:cs typeface="Consolas" panose="020B0609020204030204" pitchFamily="49" charset="0"/>
            </a:endParaRPr>
          </a:p>
          <a:p>
            <a:r>
              <a:rPr lang="en-US" sz="1000" b="0" i="0" u="none" strike="noStrike" baseline="0" dirty="0" smtClean="0">
                <a:solidFill>
                  <a:srgbClr val="CC6600"/>
                </a:solidFill>
                <a:latin typeface="Consolas" panose="020B0609020204030204" pitchFamily="49" charset="0"/>
                <a:cs typeface="Consolas" panose="020B0609020204030204" pitchFamily="49" charset="0"/>
              </a:rPr>
              <a:t>void</a:t>
            </a:r>
            <a:r>
              <a:rPr lang="en-US" sz="1000" b="0" i="0" u="none" strike="noStrike" baseline="0" dirty="0" smtClean="0">
                <a:solidFill>
                  <a:srgbClr val="000000"/>
                </a:solidFill>
                <a:latin typeface="Consolas" panose="020B0609020204030204" pitchFamily="49" charset="0"/>
                <a:cs typeface="Consolas" panose="020B0609020204030204" pitchFamily="49" charset="0"/>
              </a:rPr>
              <a:t> </a:t>
            </a:r>
            <a:r>
              <a:rPr lang="en-US" sz="1000" b="1" i="0" u="none" strike="noStrike" baseline="0" dirty="0" smtClean="0">
                <a:solidFill>
                  <a:srgbClr val="CC6600"/>
                </a:solidFill>
                <a:latin typeface="Consolas" panose="020B0609020204030204" pitchFamily="49" charset="0"/>
                <a:cs typeface="Consolas" panose="020B0609020204030204" pitchFamily="49" charset="0"/>
              </a:rPr>
              <a:t>loop</a:t>
            </a:r>
            <a:r>
              <a:rPr lang="en-US" sz="1000" b="0" i="0" u="none" strike="noStrike" baseline="0" dirty="0" smtClean="0">
                <a:solidFill>
                  <a:srgbClr val="000000"/>
                </a:solidFill>
                <a:latin typeface="Consolas" panose="020B0609020204030204" pitchFamily="49" charset="0"/>
                <a:cs typeface="Consolas" panose="020B0609020204030204" pitchFamily="49" charset="0"/>
              </a:rPr>
              <a:t>(){</a:t>
            </a:r>
          </a:p>
          <a:p>
            <a:r>
              <a:rPr lang="en-US" sz="1000" b="0" i="0" u="none" strike="noStrike" baseline="0" dirty="0" smtClean="0">
                <a:solidFill>
                  <a:srgbClr val="000000"/>
                </a:solidFill>
                <a:latin typeface="Consolas" panose="020B0609020204030204" pitchFamily="49" charset="0"/>
                <a:cs typeface="Consolas" panose="020B0609020204030204" pitchFamily="49" charset="0"/>
              </a:rPr>
              <a:t>  buttonState = </a:t>
            </a:r>
            <a:r>
              <a:rPr lang="en-US" sz="1000" b="0" i="0" u="none" strike="noStrike" baseline="0" dirty="0" smtClean="0">
                <a:solidFill>
                  <a:srgbClr val="CC6600"/>
                </a:solidFill>
                <a:latin typeface="Consolas" panose="020B0609020204030204" pitchFamily="49" charset="0"/>
                <a:cs typeface="Consolas" panose="020B0609020204030204" pitchFamily="49" charset="0"/>
              </a:rPr>
              <a:t>digitalRead</a:t>
            </a:r>
            <a:r>
              <a:rPr lang="en-US" sz="1000" b="0" i="0" u="none" strike="noStrike" baseline="0" dirty="0" smtClean="0">
                <a:solidFill>
                  <a:srgbClr val="000000"/>
                </a:solidFill>
                <a:latin typeface="Consolas" panose="020B0609020204030204" pitchFamily="49" charset="0"/>
                <a:cs typeface="Consolas" panose="020B0609020204030204" pitchFamily="49" charset="0"/>
              </a:rPr>
              <a:t>(button</a:t>
            </a:r>
            <a:r>
              <a:rPr lang="en-US" sz="1000" dirty="0" smtClean="0">
                <a:solidFill>
                  <a:srgbClr val="000000"/>
                </a:solidFill>
                <a:latin typeface="Consolas" panose="020B0609020204030204" pitchFamily="49" charset="0"/>
                <a:cs typeface="Consolas" panose="020B0609020204030204" pitchFamily="49" charset="0"/>
              </a:rPr>
              <a:t>);	</a:t>
            </a:r>
            <a:r>
              <a:rPr lang="en-US" sz="1000" dirty="0" smtClean="0">
                <a:solidFill>
                  <a:srgbClr val="7E7E7E"/>
                </a:solidFill>
                <a:latin typeface="Consolas" panose="020B0609020204030204" pitchFamily="49" charset="0"/>
                <a:cs typeface="Consolas" panose="020B0609020204030204" pitchFamily="49" charset="0"/>
              </a:rPr>
              <a:t>// </a:t>
            </a:r>
            <a:r>
              <a:rPr lang="en-US" sz="1000" dirty="0">
                <a:solidFill>
                  <a:srgbClr val="7E7E7E"/>
                </a:solidFill>
                <a:latin typeface="Consolas" panose="020B0609020204030204" pitchFamily="49" charset="0"/>
                <a:cs typeface="Consolas" panose="020B0609020204030204" pitchFamily="49" charset="0"/>
              </a:rPr>
              <a:t>read the state of the pushbutton value</a:t>
            </a:r>
            <a:r>
              <a:rPr lang="en-US" sz="1000" dirty="0" smtClean="0">
                <a:solidFill>
                  <a:srgbClr val="7E7E7E"/>
                </a:solidFill>
                <a:latin typeface="Consolas" panose="020B0609020204030204" pitchFamily="49" charset="0"/>
                <a:cs typeface="Consolas" panose="020B0609020204030204" pitchFamily="49" charset="0"/>
              </a:rPr>
              <a:t>:</a:t>
            </a:r>
            <a:endParaRPr lang="en-US" sz="1000" b="0" i="0" u="none" strike="noStrike" baseline="0" dirty="0" smtClean="0">
              <a:solidFill>
                <a:srgbClr val="000000"/>
              </a:solidFill>
              <a:latin typeface="Consolas" panose="020B0609020204030204" pitchFamily="49" charset="0"/>
              <a:cs typeface="Consolas" panose="020B0609020204030204" pitchFamily="49" charset="0"/>
            </a:endParaRPr>
          </a:p>
          <a:p>
            <a:r>
              <a:rPr lang="en-US" sz="1000" b="0" i="0" u="none" strike="noStrike" baseline="0" dirty="0" smtClean="0">
                <a:solidFill>
                  <a:srgbClr val="000000"/>
                </a:solidFill>
                <a:latin typeface="Consolas" panose="020B0609020204030204" pitchFamily="49" charset="0"/>
                <a:cs typeface="Consolas" panose="020B0609020204030204" pitchFamily="49" charset="0"/>
              </a:rPr>
              <a:t>  </a:t>
            </a:r>
            <a:r>
              <a:rPr lang="en-US" sz="1000" b="0" i="0" u="none" strike="noStrike" baseline="0" dirty="0" smtClean="0">
                <a:solidFill>
                  <a:srgbClr val="CC6600"/>
                </a:solidFill>
                <a:latin typeface="Consolas" panose="020B0609020204030204" pitchFamily="49" charset="0"/>
                <a:cs typeface="Consolas" panose="020B0609020204030204" pitchFamily="49" charset="0"/>
              </a:rPr>
              <a:t>if</a:t>
            </a:r>
            <a:r>
              <a:rPr lang="en-US" sz="1000" b="0" i="0" u="none" strike="noStrike" baseline="0" dirty="0" smtClean="0">
                <a:solidFill>
                  <a:srgbClr val="000000"/>
                </a:solidFill>
                <a:latin typeface="Consolas" panose="020B0609020204030204" pitchFamily="49" charset="0"/>
                <a:cs typeface="Consolas" panose="020B0609020204030204" pitchFamily="49" charset="0"/>
              </a:rPr>
              <a:t> (buttonState == </a:t>
            </a:r>
            <a:r>
              <a:rPr lang="en-US" sz="1000" b="0" i="0" u="none" strike="noStrike" baseline="0" dirty="0" smtClean="0">
                <a:solidFill>
                  <a:srgbClr val="006699"/>
                </a:solidFill>
                <a:latin typeface="Consolas" panose="020B0609020204030204" pitchFamily="49" charset="0"/>
                <a:cs typeface="Consolas" panose="020B0609020204030204" pitchFamily="49" charset="0"/>
              </a:rPr>
              <a:t>LOW</a:t>
            </a:r>
            <a:r>
              <a:rPr lang="en-US" sz="1000" b="0" i="0" u="none" strike="noStrike" baseline="0" dirty="0" smtClean="0">
                <a:solidFill>
                  <a:srgbClr val="000000"/>
                </a:solidFill>
                <a:latin typeface="Consolas" panose="020B0609020204030204" pitchFamily="49" charset="0"/>
                <a:cs typeface="Consolas" panose="020B0609020204030204" pitchFamily="49" charset="0"/>
              </a:rPr>
              <a:t>) {     </a:t>
            </a:r>
            <a:r>
              <a:rPr lang="en-US" sz="1000" b="0" i="0" u="none" strike="noStrike" baseline="0" dirty="0" smtClean="0">
                <a:solidFill>
                  <a:srgbClr val="000000"/>
                </a:solidFill>
                <a:latin typeface="Consolas" panose="020B0609020204030204" pitchFamily="49" charset="0"/>
                <a:cs typeface="Consolas" panose="020B0609020204030204" pitchFamily="49" charset="0"/>
              </a:rPr>
              <a:t>		</a:t>
            </a:r>
            <a:r>
              <a:rPr lang="en-US" sz="1000" b="0" i="0" u="none" strike="noStrike" baseline="0" dirty="0" smtClean="0">
                <a:solidFill>
                  <a:srgbClr val="8A8A8A"/>
                </a:solidFill>
                <a:latin typeface="Consolas" panose="020B0609020204030204" pitchFamily="49" charset="0"/>
                <a:cs typeface="Consolas" panose="020B0609020204030204" pitchFamily="49" charset="0"/>
              </a:rPr>
              <a:t>// if pressed:</a:t>
            </a:r>
            <a:endParaRPr lang="en-US" sz="1000" b="0" i="0" u="none" strike="noStrike" baseline="0" dirty="0" smtClean="0">
              <a:solidFill>
                <a:srgbClr val="000000"/>
              </a:solidFill>
              <a:latin typeface="Consolas" panose="020B0609020204030204" pitchFamily="49" charset="0"/>
              <a:cs typeface="Consolas" panose="020B0609020204030204" pitchFamily="49" charset="0"/>
            </a:endParaRPr>
          </a:p>
          <a:p>
            <a:r>
              <a:rPr lang="en-US" sz="1000" b="0" i="0" u="none" strike="noStrike" baseline="0" dirty="0" smtClean="0">
                <a:solidFill>
                  <a:srgbClr val="000000"/>
                </a:solidFill>
                <a:latin typeface="Consolas" panose="020B0609020204030204" pitchFamily="49" charset="0"/>
                <a:cs typeface="Consolas" panose="020B0609020204030204" pitchFamily="49" charset="0"/>
              </a:rPr>
              <a:t>    </a:t>
            </a:r>
            <a:r>
              <a:rPr lang="en-US" sz="1000" b="0" i="0" u="none" strike="noStrike" baseline="0" dirty="0" smtClean="0">
                <a:solidFill>
                  <a:srgbClr val="CC6600"/>
                </a:solidFill>
                <a:latin typeface="Consolas" panose="020B0609020204030204" pitchFamily="49" charset="0"/>
                <a:cs typeface="Consolas" panose="020B0609020204030204" pitchFamily="49" charset="0"/>
              </a:rPr>
              <a:t>digitalWrite</a:t>
            </a:r>
            <a:r>
              <a:rPr lang="en-US" sz="1000" b="0" i="0" u="none" strike="noStrike" baseline="0" dirty="0" smtClean="0">
                <a:solidFill>
                  <a:srgbClr val="000000"/>
                </a:solidFill>
                <a:latin typeface="Consolas" panose="020B0609020204030204" pitchFamily="49" charset="0"/>
                <a:cs typeface="Consolas" panose="020B0609020204030204" pitchFamily="49" charset="0"/>
              </a:rPr>
              <a:t>(led, </a:t>
            </a:r>
            <a:r>
              <a:rPr lang="en-US" sz="1000" b="0" i="0" u="none" strike="noStrike" baseline="0" dirty="0" smtClean="0">
                <a:solidFill>
                  <a:srgbClr val="006699"/>
                </a:solidFill>
                <a:latin typeface="Consolas" panose="020B0609020204030204" pitchFamily="49" charset="0"/>
                <a:cs typeface="Consolas" panose="020B0609020204030204" pitchFamily="49" charset="0"/>
              </a:rPr>
              <a:t>HIGH</a:t>
            </a:r>
            <a:r>
              <a:rPr lang="en-US" sz="1000" b="0" i="0" u="none" strike="noStrike" baseline="0" dirty="0" smtClean="0">
                <a:solidFill>
                  <a:srgbClr val="000000"/>
                </a:solidFill>
                <a:latin typeface="Consolas" panose="020B0609020204030204" pitchFamily="49" charset="0"/>
                <a:cs typeface="Consolas" panose="020B0609020204030204" pitchFamily="49" charset="0"/>
              </a:rPr>
              <a:t>); </a:t>
            </a:r>
            <a:r>
              <a:rPr lang="en-US" sz="1000" dirty="0">
                <a:solidFill>
                  <a:srgbClr val="000000"/>
                </a:solidFill>
                <a:latin typeface="Consolas" panose="020B0609020204030204" pitchFamily="49" charset="0"/>
                <a:cs typeface="Consolas" panose="020B0609020204030204" pitchFamily="49" charset="0"/>
              </a:rPr>
              <a:t>    </a:t>
            </a:r>
            <a:r>
              <a:rPr lang="en-US" sz="1000" dirty="0" smtClean="0">
                <a:solidFill>
                  <a:srgbClr val="000000"/>
                </a:solidFill>
                <a:latin typeface="Consolas" panose="020B0609020204030204" pitchFamily="49" charset="0"/>
                <a:cs typeface="Consolas" panose="020B0609020204030204" pitchFamily="49" charset="0"/>
              </a:rPr>
              <a:t>	</a:t>
            </a:r>
            <a:r>
              <a:rPr lang="en-US" sz="1000" dirty="0" smtClean="0">
                <a:solidFill>
                  <a:srgbClr val="7E7E7E"/>
                </a:solidFill>
                <a:latin typeface="Consolas" panose="020B0609020204030204" pitchFamily="49" charset="0"/>
                <a:cs typeface="Consolas" panose="020B0609020204030204" pitchFamily="49" charset="0"/>
              </a:rPr>
              <a:t>// </a:t>
            </a:r>
            <a:r>
              <a:rPr lang="en-US" sz="1000" dirty="0">
                <a:solidFill>
                  <a:srgbClr val="7E7E7E"/>
                </a:solidFill>
                <a:latin typeface="Consolas" panose="020B0609020204030204" pitchFamily="49" charset="0"/>
                <a:cs typeface="Consolas" panose="020B0609020204030204" pitchFamily="49" charset="0"/>
              </a:rPr>
              <a:t>turn LED on:    </a:t>
            </a:r>
            <a:endParaRPr lang="en-US" sz="1000" b="0" i="0" u="none" strike="noStrike" baseline="0" dirty="0" smtClean="0">
              <a:solidFill>
                <a:srgbClr val="000000"/>
              </a:solidFill>
              <a:latin typeface="Consolas" panose="020B0609020204030204" pitchFamily="49" charset="0"/>
              <a:cs typeface="Consolas" panose="020B0609020204030204" pitchFamily="49" charset="0"/>
            </a:endParaRPr>
          </a:p>
          <a:p>
            <a:r>
              <a:rPr lang="en-US" sz="1000" b="0" i="0" u="none" strike="noStrike" baseline="0" dirty="0" smtClean="0">
                <a:solidFill>
                  <a:srgbClr val="000000"/>
                </a:solidFill>
                <a:latin typeface="Consolas" panose="020B0609020204030204" pitchFamily="49" charset="0"/>
                <a:cs typeface="Consolas" panose="020B0609020204030204" pitchFamily="49" charset="0"/>
              </a:rPr>
              <a:t>  } </a:t>
            </a:r>
            <a:endParaRPr lang="en-US" sz="1000" dirty="0">
              <a:solidFill>
                <a:srgbClr val="000000"/>
              </a:solidFill>
              <a:latin typeface="Consolas" panose="020B0609020204030204" pitchFamily="49" charset="0"/>
              <a:cs typeface="Consolas" panose="020B0609020204030204" pitchFamily="49" charset="0"/>
            </a:endParaRPr>
          </a:p>
          <a:p>
            <a:r>
              <a:rPr lang="en-US" sz="1000" dirty="0">
                <a:solidFill>
                  <a:srgbClr val="000000"/>
                </a:solidFill>
                <a:latin typeface="Consolas" panose="020B0609020204030204" pitchFamily="49" charset="0"/>
                <a:cs typeface="Consolas" panose="020B0609020204030204" pitchFamily="49" charset="0"/>
              </a:rPr>
              <a:t> </a:t>
            </a:r>
            <a:r>
              <a:rPr lang="en-US" sz="1000" dirty="0" smtClean="0">
                <a:solidFill>
                  <a:srgbClr val="000000"/>
                </a:solidFill>
                <a:latin typeface="Consolas" panose="020B0609020204030204" pitchFamily="49" charset="0"/>
                <a:cs typeface="Consolas" panose="020B0609020204030204" pitchFamily="49" charset="0"/>
              </a:rPr>
              <a:t> </a:t>
            </a:r>
            <a:r>
              <a:rPr lang="en-US" sz="1000" b="0" i="0" u="none" strike="noStrike" baseline="0" dirty="0" smtClean="0">
                <a:solidFill>
                  <a:srgbClr val="CC6600"/>
                </a:solidFill>
                <a:latin typeface="Consolas" panose="020B0609020204030204" pitchFamily="49" charset="0"/>
                <a:cs typeface="Consolas" panose="020B0609020204030204" pitchFamily="49" charset="0"/>
              </a:rPr>
              <a:t>else</a:t>
            </a:r>
            <a:r>
              <a:rPr lang="en-US" sz="1000" b="0" i="0" u="none" strike="noStrike" baseline="0" dirty="0" smtClean="0">
                <a:solidFill>
                  <a:srgbClr val="000000"/>
                </a:solidFill>
                <a:latin typeface="Consolas" panose="020B0609020204030204" pitchFamily="49" charset="0"/>
                <a:cs typeface="Consolas" panose="020B0609020204030204" pitchFamily="49" charset="0"/>
              </a:rPr>
              <a:t> {	</a:t>
            </a:r>
            <a:r>
              <a:rPr lang="en-US" sz="1000" dirty="0">
                <a:solidFill>
                  <a:srgbClr val="000000"/>
                </a:solidFill>
                <a:latin typeface="Consolas" panose="020B0609020204030204" pitchFamily="49" charset="0"/>
                <a:cs typeface="Consolas" panose="020B0609020204030204" pitchFamily="49" charset="0"/>
              </a:rPr>
              <a:t>	</a:t>
            </a:r>
            <a:r>
              <a:rPr lang="en-US" sz="1000" dirty="0" smtClean="0">
                <a:solidFill>
                  <a:srgbClr val="000000"/>
                </a:solidFill>
                <a:latin typeface="Consolas" panose="020B0609020204030204" pitchFamily="49" charset="0"/>
                <a:cs typeface="Consolas" panose="020B0609020204030204" pitchFamily="49" charset="0"/>
              </a:rPr>
              <a:t>			</a:t>
            </a:r>
            <a:r>
              <a:rPr lang="en-US" sz="1000" b="0" i="0" u="none" strike="noStrike" baseline="0" dirty="0" smtClean="0">
                <a:solidFill>
                  <a:srgbClr val="8A8A8A"/>
                </a:solidFill>
                <a:latin typeface="Consolas" panose="020B0609020204030204" pitchFamily="49" charset="0"/>
                <a:cs typeface="Consolas" panose="020B0609020204030204" pitchFamily="49" charset="0"/>
              </a:rPr>
              <a:t>//if not pressed</a:t>
            </a:r>
            <a:endParaRPr lang="en-US" sz="1000" b="0" i="0" u="none" strike="noStrike" baseline="0" dirty="0" smtClean="0">
              <a:solidFill>
                <a:srgbClr val="000000"/>
              </a:solidFill>
              <a:latin typeface="Consolas" panose="020B0609020204030204" pitchFamily="49" charset="0"/>
              <a:cs typeface="Consolas" panose="020B0609020204030204" pitchFamily="49" charset="0"/>
            </a:endParaRPr>
          </a:p>
          <a:p>
            <a:r>
              <a:rPr lang="en-US" sz="1000" b="0" i="0" u="none" strike="noStrike" baseline="0" dirty="0" smtClean="0">
                <a:solidFill>
                  <a:srgbClr val="000000"/>
                </a:solidFill>
                <a:latin typeface="Consolas" panose="020B0609020204030204" pitchFamily="49" charset="0"/>
                <a:cs typeface="Consolas" panose="020B0609020204030204" pitchFamily="49" charset="0"/>
              </a:rPr>
              <a:t>    </a:t>
            </a:r>
            <a:r>
              <a:rPr lang="en-US" sz="1000" b="0" i="0" u="none" strike="noStrike" baseline="0" dirty="0" smtClean="0">
                <a:solidFill>
                  <a:srgbClr val="CC6600"/>
                </a:solidFill>
                <a:latin typeface="Consolas" panose="020B0609020204030204" pitchFamily="49" charset="0"/>
                <a:cs typeface="Consolas" panose="020B0609020204030204" pitchFamily="49" charset="0"/>
              </a:rPr>
              <a:t>digitalWrite</a:t>
            </a:r>
            <a:r>
              <a:rPr lang="en-US" sz="1000" b="0" i="0" u="none" strike="noStrike" baseline="0" dirty="0" smtClean="0">
                <a:solidFill>
                  <a:srgbClr val="000000"/>
                </a:solidFill>
                <a:latin typeface="Consolas" panose="020B0609020204030204" pitchFamily="49" charset="0"/>
                <a:cs typeface="Consolas" panose="020B0609020204030204" pitchFamily="49" charset="0"/>
              </a:rPr>
              <a:t>(led, </a:t>
            </a:r>
            <a:r>
              <a:rPr lang="en-US" sz="1000" b="0" i="0" u="none" strike="noStrike" baseline="0" dirty="0" smtClean="0">
                <a:solidFill>
                  <a:srgbClr val="006699"/>
                </a:solidFill>
                <a:latin typeface="Consolas" panose="020B0609020204030204" pitchFamily="49" charset="0"/>
                <a:cs typeface="Consolas" panose="020B0609020204030204" pitchFamily="49" charset="0"/>
              </a:rPr>
              <a:t>LOW</a:t>
            </a:r>
            <a:r>
              <a:rPr lang="en-US" sz="1000" dirty="0" smtClean="0">
                <a:solidFill>
                  <a:srgbClr val="000000"/>
                </a:solidFill>
                <a:latin typeface="Consolas" panose="020B0609020204030204" pitchFamily="49" charset="0"/>
                <a:cs typeface="Consolas" panose="020B0609020204030204" pitchFamily="49" charset="0"/>
              </a:rPr>
              <a:t>);		</a:t>
            </a:r>
            <a:r>
              <a:rPr lang="en-US" sz="1000" dirty="0" smtClean="0">
                <a:solidFill>
                  <a:srgbClr val="7E7E7E"/>
                </a:solidFill>
                <a:latin typeface="Consolas" panose="020B0609020204030204" pitchFamily="49" charset="0"/>
                <a:cs typeface="Consolas" panose="020B0609020204030204" pitchFamily="49" charset="0"/>
              </a:rPr>
              <a:t>// </a:t>
            </a:r>
            <a:r>
              <a:rPr lang="en-US" sz="1000" dirty="0">
                <a:solidFill>
                  <a:srgbClr val="7E7E7E"/>
                </a:solidFill>
                <a:latin typeface="Consolas" panose="020B0609020204030204" pitchFamily="49" charset="0"/>
                <a:cs typeface="Consolas" panose="020B0609020204030204" pitchFamily="49" charset="0"/>
              </a:rPr>
              <a:t>turn LED off</a:t>
            </a:r>
            <a:r>
              <a:rPr lang="en-US" sz="1000" dirty="0" smtClean="0">
                <a:solidFill>
                  <a:srgbClr val="7E7E7E"/>
                </a:solidFill>
                <a:latin typeface="Consolas" panose="020B0609020204030204" pitchFamily="49" charset="0"/>
                <a:cs typeface="Consolas" panose="020B0609020204030204" pitchFamily="49" charset="0"/>
              </a:rPr>
              <a:t>:</a:t>
            </a:r>
            <a:endParaRPr lang="en-US" sz="1000" b="0" i="0" u="none" strike="noStrike" baseline="0" dirty="0" smtClean="0">
              <a:solidFill>
                <a:srgbClr val="000000"/>
              </a:solidFill>
              <a:latin typeface="Consolas" panose="020B0609020204030204" pitchFamily="49" charset="0"/>
              <a:cs typeface="Consolas" panose="020B0609020204030204" pitchFamily="49" charset="0"/>
            </a:endParaRPr>
          </a:p>
          <a:p>
            <a:r>
              <a:rPr lang="en-US" sz="1000" b="0" i="0" u="none" strike="noStrike" baseline="0" dirty="0" smtClean="0">
                <a:solidFill>
                  <a:srgbClr val="000000"/>
                </a:solidFill>
                <a:latin typeface="Consolas" panose="020B0609020204030204" pitchFamily="49" charset="0"/>
                <a:cs typeface="Consolas" panose="020B0609020204030204" pitchFamily="49" charset="0"/>
              </a:rPr>
              <a:t>  }</a:t>
            </a:r>
          </a:p>
          <a:p>
            <a:r>
              <a:rPr lang="en-US" sz="1000" b="0" i="0" u="none" strike="noStrike" baseline="0" dirty="0" smtClean="0">
                <a:solidFill>
                  <a:srgbClr val="000000"/>
                </a:solidFill>
                <a:latin typeface="Consolas" panose="020B0609020204030204" pitchFamily="49" charset="0"/>
                <a:cs typeface="Consolas" panose="020B0609020204030204" pitchFamily="49" charset="0"/>
              </a:rPr>
              <a:t>}</a:t>
            </a:r>
          </a:p>
        </p:txBody>
      </p:sp>
      <p:sp>
        <p:nvSpPr>
          <p:cNvPr id="9" name="TextBox 8"/>
          <p:cNvSpPr txBox="1"/>
          <p:nvPr/>
        </p:nvSpPr>
        <p:spPr>
          <a:xfrm>
            <a:off x="7434855" y="5982270"/>
            <a:ext cx="1647887" cy="246221"/>
          </a:xfrm>
          <a:prstGeom prst="rect">
            <a:avLst/>
          </a:prstGeom>
          <a:noFill/>
        </p:spPr>
        <p:txBody>
          <a:bodyPr wrap="none" lIns="0" tIns="0" rIns="0" bIns="0" rtlCol="0" anchor="ctr">
            <a:spAutoFit/>
          </a:bodyPr>
          <a:lstStyle/>
          <a:p>
            <a:pPr algn="ctr"/>
            <a:r>
              <a:rPr lang="en-US" sz="800" dirty="0" smtClean="0"/>
              <a:t>* </a:t>
            </a:r>
            <a:r>
              <a:rPr lang="en-US" sz="800" dirty="0"/>
              <a:t>Other names and brands may be </a:t>
            </a:r>
            <a:r>
              <a:rPr lang="en-US" sz="800" dirty="0" smtClean="0"/>
              <a:t/>
            </a:r>
            <a:br>
              <a:rPr lang="en-US" sz="800" dirty="0" smtClean="0"/>
            </a:br>
            <a:r>
              <a:rPr lang="en-US" sz="800" dirty="0" smtClean="0"/>
              <a:t>claimed </a:t>
            </a:r>
            <a:r>
              <a:rPr lang="en-US" sz="800" dirty="0"/>
              <a:t>as the property of </a:t>
            </a:r>
            <a:r>
              <a:rPr lang="en-US" sz="800" dirty="0" smtClean="0"/>
              <a:t>others</a:t>
            </a:r>
            <a:endParaRPr lang="en-US" sz="800" dirty="0" smtClean="0">
              <a:latin typeface="+mn-lt"/>
            </a:endParaRPr>
          </a:p>
        </p:txBody>
      </p:sp>
    </p:spTree>
    <p:extLst>
      <p:ext uri="{BB962C8B-B14F-4D97-AF65-F5344CB8AC3E}">
        <p14:creationId xmlns:p14="http://schemas.microsoft.com/office/powerpoint/2010/main" val="47593024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47957" y="252560"/>
            <a:ext cx="8512821" cy="640080"/>
          </a:xfrm>
        </p:spPr>
        <p:txBody>
          <a:bodyPr>
            <a:normAutofit fontScale="90000"/>
          </a:bodyPr>
          <a:lstStyle/>
          <a:p>
            <a:pPr algn="ctr"/>
            <a:r>
              <a:rPr lang="en-US" dirty="0"/>
              <a:t>Light Sensing - Light Dependent Resistor (LDR)</a:t>
            </a:r>
          </a:p>
        </p:txBody>
      </p:sp>
      <p:sp>
        <p:nvSpPr>
          <p:cNvPr id="5" name="Content Placeholder 4"/>
          <p:cNvSpPr>
            <a:spLocks noGrp="1"/>
          </p:cNvSpPr>
          <p:nvPr>
            <p:ph idx="1"/>
          </p:nvPr>
        </p:nvSpPr>
        <p:spPr>
          <a:xfrm>
            <a:off x="342900" y="904846"/>
            <a:ext cx="8439150" cy="5021262"/>
          </a:xfrm>
        </p:spPr>
        <p:txBody>
          <a:bodyPr/>
          <a:lstStyle/>
          <a:p>
            <a:pPr marL="285750" indent="-285750">
              <a:buFont typeface="Arial" pitchFamily="34" charset="0"/>
              <a:buChar char="•"/>
            </a:pPr>
            <a:endParaRPr lang="en-US" dirty="0" smtClean="0"/>
          </a:p>
          <a:p>
            <a:pPr marL="285750" indent="-285750">
              <a:buFont typeface="Arial" pitchFamily="34" charset="0"/>
              <a:buChar char="•"/>
            </a:pPr>
            <a:r>
              <a:rPr lang="en-US" dirty="0" smtClean="0"/>
              <a:t>An LDR is very similar to an ordinary resistor; it is made of a semi-conductive material that will partially restrict the flow of electricity through the device.</a:t>
            </a:r>
          </a:p>
          <a:p>
            <a:pPr marL="285750" indent="-285750">
              <a:buFont typeface="Arial" pitchFamily="34" charset="0"/>
              <a:buChar char="•"/>
            </a:pPr>
            <a:r>
              <a:rPr lang="en-US" dirty="0" smtClean="0"/>
              <a:t>Variable resistor - proportional </a:t>
            </a:r>
            <a:r>
              <a:rPr lang="en-US" dirty="0"/>
              <a:t>to how much light the LDR is exposed to</a:t>
            </a:r>
            <a:r>
              <a:rPr lang="en-US" dirty="0" smtClean="0"/>
              <a:t>.</a:t>
            </a:r>
          </a:p>
          <a:p>
            <a:pPr marL="285750" indent="-285750">
              <a:buFont typeface="Arial" pitchFamily="34" charset="0"/>
              <a:buChar char="•"/>
            </a:pPr>
            <a:r>
              <a:rPr lang="en-US" dirty="0"/>
              <a:t>Good enough for differentiating between light &amp; dark</a:t>
            </a:r>
          </a:p>
          <a:p>
            <a:pPr marL="285750" indent="-285750">
              <a:buFont typeface="Arial" pitchFamily="34" charset="0"/>
              <a:buChar char="•"/>
            </a:pPr>
            <a:endParaRPr lang="en-US" dirty="0" smtClean="0"/>
          </a:p>
        </p:txBody>
      </p:sp>
      <p:pic>
        <p:nvPicPr>
          <p:cNvPr id="12290" name="Picture 2" descr="C:\Development\IESC\LDR.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9304" y="3931386"/>
            <a:ext cx="3913587" cy="2122504"/>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52788" y="3546718"/>
            <a:ext cx="2552700" cy="2733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4151935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pPr algn="ctr"/>
            <a:r>
              <a:rPr lang="en-US" sz="3200" dirty="0" smtClean="0"/>
              <a:t>Light Sensing – Basic LDR</a:t>
            </a:r>
            <a:endParaRPr lang="en-US" sz="3200" dirty="0"/>
          </a:p>
        </p:txBody>
      </p:sp>
      <p:sp>
        <p:nvSpPr>
          <p:cNvPr id="6" name="Content Placeholder 5"/>
          <p:cNvSpPr>
            <a:spLocks noGrp="1"/>
          </p:cNvSpPr>
          <p:nvPr>
            <p:ph sz="quarter" idx="13"/>
          </p:nvPr>
        </p:nvSpPr>
        <p:spPr>
          <a:xfrm>
            <a:off x="4754880" y="2736039"/>
            <a:ext cx="3931920" cy="3205652"/>
          </a:xfrm>
        </p:spPr>
        <p:txBody>
          <a:bodyPr/>
          <a:lstStyle/>
          <a:p>
            <a:r>
              <a:rPr lang="en-US" dirty="0"/>
              <a:t>Components</a:t>
            </a:r>
          </a:p>
          <a:p>
            <a:pPr marL="342900" indent="-342900">
              <a:buFont typeface="Arial" panose="020B0604020202020204" pitchFamily="34" charset="0"/>
              <a:buChar char="•"/>
            </a:pPr>
            <a:r>
              <a:rPr lang="en-US" sz="1800" dirty="0">
                <a:solidFill>
                  <a:schemeClr val="tx2"/>
                </a:solidFill>
                <a:cs typeface="Neo Sans Intel Medium"/>
              </a:rPr>
              <a:t>Intel Galileo Board (Qty 1)</a:t>
            </a:r>
          </a:p>
          <a:p>
            <a:pPr marL="342900" indent="-342900">
              <a:buFont typeface="Arial" panose="020B0604020202020204" pitchFamily="34" charset="0"/>
              <a:buChar char="•"/>
            </a:pPr>
            <a:r>
              <a:rPr lang="en-US" sz="1800" dirty="0">
                <a:solidFill>
                  <a:schemeClr val="tx2"/>
                </a:solidFill>
                <a:cs typeface="Neo Sans Intel Medium"/>
              </a:rPr>
              <a:t>Breadboard (QTY1)</a:t>
            </a:r>
          </a:p>
          <a:p>
            <a:pPr marL="342900" indent="-342900">
              <a:buFont typeface="Arial" panose="020B0604020202020204" pitchFamily="34" charset="0"/>
              <a:buChar char="•"/>
            </a:pPr>
            <a:r>
              <a:rPr lang="en-US" sz="1800" dirty="0">
                <a:solidFill>
                  <a:schemeClr val="tx2"/>
                </a:solidFill>
                <a:cs typeface="Neo Sans Intel Medium"/>
              </a:rPr>
              <a:t>Jumper Wires</a:t>
            </a:r>
          </a:p>
          <a:p>
            <a:pPr marL="342900" indent="-342900">
              <a:buFont typeface="Arial" panose="020B0604020202020204" pitchFamily="34" charset="0"/>
              <a:buChar char="•"/>
            </a:pPr>
            <a:r>
              <a:rPr lang="en-US" sz="1800" dirty="0">
                <a:solidFill>
                  <a:schemeClr val="tx2"/>
                </a:solidFill>
                <a:cs typeface="Neo Sans Intel Medium"/>
              </a:rPr>
              <a:t>5mm LED (Qty 1)</a:t>
            </a:r>
          </a:p>
          <a:p>
            <a:pPr marL="342900" indent="-342900">
              <a:buFont typeface="Arial" panose="020B0604020202020204" pitchFamily="34" charset="0"/>
              <a:buChar char="•"/>
            </a:pPr>
            <a:r>
              <a:rPr lang="en-US" sz="1800" dirty="0">
                <a:solidFill>
                  <a:schemeClr val="tx2"/>
                </a:solidFill>
                <a:cs typeface="Neo Sans Intel Medium"/>
              </a:rPr>
              <a:t>220 Ohm </a:t>
            </a:r>
            <a:r>
              <a:rPr lang="en-US" sz="1800" dirty="0" smtClean="0">
                <a:solidFill>
                  <a:schemeClr val="tx2"/>
                </a:solidFill>
                <a:cs typeface="Neo Sans Intel Medium"/>
              </a:rPr>
              <a:t>Resistor </a:t>
            </a:r>
            <a:r>
              <a:rPr lang="en-US" sz="1800" dirty="0">
                <a:solidFill>
                  <a:schemeClr val="tx2"/>
                </a:solidFill>
                <a:cs typeface="Neo Sans Intel Medium"/>
              </a:rPr>
              <a:t>(</a:t>
            </a:r>
            <a:r>
              <a:rPr lang="en-US" sz="1800" dirty="0" smtClean="0">
                <a:solidFill>
                  <a:schemeClr val="tx2"/>
                </a:solidFill>
                <a:cs typeface="Neo Sans Intel Medium"/>
              </a:rPr>
              <a:t>Qty 2)</a:t>
            </a:r>
          </a:p>
          <a:p>
            <a:pPr marL="342900" indent="-342900">
              <a:buFont typeface="Arial" panose="020B0604020202020204" pitchFamily="34" charset="0"/>
              <a:buChar char="•"/>
            </a:pPr>
            <a:r>
              <a:rPr lang="en-US" sz="1800" dirty="0" smtClean="0">
                <a:solidFill>
                  <a:schemeClr val="tx2"/>
                </a:solidFill>
                <a:cs typeface="Neo Sans Intel Medium"/>
              </a:rPr>
              <a:t>LDR (Qty 1)</a:t>
            </a:r>
            <a:endParaRPr lang="en-US" sz="1800" dirty="0">
              <a:solidFill>
                <a:schemeClr val="tx2"/>
              </a:solidFill>
              <a:cs typeface="Neo Sans Intel Medium"/>
            </a:endParaRPr>
          </a:p>
          <a:p>
            <a:endParaRPr lang="en-US" dirty="0"/>
          </a:p>
        </p:txBody>
      </p:sp>
      <p:sp>
        <p:nvSpPr>
          <p:cNvPr id="7" name="Content Placeholder 4"/>
          <p:cNvSpPr txBox="1">
            <a:spLocks/>
          </p:cNvSpPr>
          <p:nvPr/>
        </p:nvSpPr>
        <p:spPr>
          <a:xfrm>
            <a:off x="609599" y="2736039"/>
            <a:ext cx="3931920" cy="3358051"/>
          </a:xfrm>
          <a:prstGeom prst="rect">
            <a:avLst/>
          </a:prstGeom>
        </p:spPr>
        <p:txBody>
          <a:bodyPr vert="horz" lIns="0" tIns="0" rIns="0" bIns="0" rtlCol="0">
            <a:noAutofit/>
          </a:bodyPr>
          <a:lstStyle>
            <a:lvl1pPr marL="0" indent="0" algn="l" defTabSz="457200" rtl="0" eaLnBrk="1" latinLnBrk="0" hangingPunct="1">
              <a:spcBef>
                <a:spcPts val="1200"/>
              </a:spcBef>
              <a:spcAft>
                <a:spcPts val="0"/>
              </a:spcAft>
              <a:buFont typeface="Arial"/>
              <a:buNone/>
              <a:defRPr sz="2000" b="0" kern="1200">
                <a:solidFill>
                  <a:srgbClr val="0071C5"/>
                </a:solidFill>
                <a:latin typeface="Intel Clear" panose="020B0604020203020204" pitchFamily="34" charset="0"/>
                <a:ea typeface="+mn-ea"/>
                <a:cs typeface="Neo Sans Intel"/>
              </a:defRPr>
            </a:lvl1pPr>
            <a:lvl2pPr marL="225425" indent="-225425" algn="l" defTabSz="457200" rtl="0" eaLnBrk="1" latinLnBrk="0" hangingPunct="1">
              <a:spcBef>
                <a:spcPts val="800"/>
              </a:spcBef>
              <a:buFont typeface="Arial" panose="020B0604020202020204" pitchFamily="34" charset="0"/>
              <a:buChar char="•"/>
              <a:defRPr sz="1800" kern="1200" baseline="0">
                <a:solidFill>
                  <a:schemeClr val="tx2"/>
                </a:solidFill>
                <a:latin typeface="Intel Clear" panose="020B0604020203020204" pitchFamily="34" charset="0"/>
                <a:ea typeface="+mn-ea"/>
                <a:cs typeface="Neo Sans Intel Medium"/>
              </a:defRPr>
            </a:lvl2pPr>
            <a:lvl3pPr marL="571500" indent="-228600" algn="l" defTabSz="457200" rtl="0" eaLnBrk="1" latinLnBrk="0" hangingPunct="1">
              <a:spcBef>
                <a:spcPts val="0"/>
              </a:spcBef>
              <a:buFont typeface="Arial" panose="020B0604020202020204" pitchFamily="34" charset="0"/>
              <a:buChar char="•"/>
              <a:defRPr sz="1600" kern="1200">
                <a:solidFill>
                  <a:schemeClr val="tx2"/>
                </a:solidFill>
                <a:latin typeface="Intel Clear" panose="020B0604020203020204" pitchFamily="34" charset="0"/>
                <a:ea typeface="+mn-ea"/>
                <a:cs typeface="Neo Sans Intel"/>
              </a:defRPr>
            </a:lvl3pPr>
            <a:lvl4pPr marL="914400" indent="-231775" algn="l" defTabSz="457200" rtl="0" eaLnBrk="1" latinLnBrk="0" hangingPunct="1">
              <a:spcBef>
                <a:spcPts val="0"/>
              </a:spcBef>
              <a:buFont typeface="Arial" panose="020B0604020202020204" pitchFamily="34" charset="0"/>
              <a:buChar char="•"/>
              <a:defRPr sz="1400" kern="1200" baseline="0">
                <a:solidFill>
                  <a:schemeClr val="tx2"/>
                </a:solidFill>
                <a:latin typeface="Intel Clear" panose="020B0604020203020204" pitchFamily="34" charset="0"/>
                <a:ea typeface="+mn-ea"/>
                <a:cs typeface="Neo Sans Intel"/>
              </a:defRPr>
            </a:lvl4pPr>
            <a:lvl5pPr marL="1255713" indent="-230188" algn="l" defTabSz="457200" rtl="0" eaLnBrk="1" latinLnBrk="0" hangingPunct="1">
              <a:spcBef>
                <a:spcPts val="0"/>
              </a:spcBef>
              <a:buFont typeface="Arial" panose="020B0604020202020204" pitchFamily="34" charset="0"/>
              <a:buChar char="•"/>
              <a:defRPr sz="1400" kern="1200">
                <a:solidFill>
                  <a:schemeClr val="tx2"/>
                </a:solidFill>
                <a:latin typeface="Intel Clear" panose="020B0604020203020204" pitchFamily="34" charset="0"/>
                <a:ea typeface="+mn-ea"/>
                <a:cs typeface="Neo Sans Inte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smtClean="0"/>
              <a:t>Software Elements</a:t>
            </a:r>
          </a:p>
          <a:p>
            <a:pPr marL="342900" indent="-342900">
              <a:buFont typeface="Arial" panose="020B0604020202020204" pitchFamily="34" charset="0"/>
              <a:buChar char="•"/>
            </a:pPr>
            <a:r>
              <a:rPr lang="en-US" sz="1800" dirty="0" smtClean="0">
                <a:solidFill>
                  <a:schemeClr val="tx2"/>
                </a:solidFill>
                <a:cs typeface="Neo Sans Intel Medium"/>
              </a:rPr>
              <a:t>analogRead()</a:t>
            </a:r>
            <a:endParaRPr lang="en-US" sz="1800" dirty="0">
              <a:solidFill>
                <a:schemeClr val="tx2"/>
              </a:solidFill>
              <a:cs typeface="Neo Sans Intel Medium"/>
            </a:endParaRPr>
          </a:p>
          <a:p>
            <a:pPr marL="342900" indent="-342900">
              <a:buFont typeface="Arial" panose="020B0604020202020204" pitchFamily="34" charset="0"/>
              <a:buChar char="•"/>
            </a:pPr>
            <a:r>
              <a:rPr lang="en-US" sz="1800" dirty="0">
                <a:solidFill>
                  <a:schemeClr val="tx2"/>
                </a:solidFill>
                <a:cs typeface="Neo Sans Intel Medium"/>
              </a:rPr>
              <a:t>a</a:t>
            </a:r>
            <a:r>
              <a:rPr lang="en-US" sz="1800" dirty="0" smtClean="0">
                <a:solidFill>
                  <a:schemeClr val="tx2"/>
                </a:solidFill>
                <a:cs typeface="Neo Sans Intel Medium"/>
              </a:rPr>
              <a:t>nalogWrite()</a:t>
            </a:r>
          </a:p>
          <a:p>
            <a:pPr marL="342900" indent="-342900">
              <a:buFont typeface="Arial" panose="020B0604020202020204" pitchFamily="34" charset="0"/>
              <a:buChar char="•"/>
            </a:pPr>
            <a:r>
              <a:rPr lang="en-US" sz="1800" dirty="0" smtClean="0">
                <a:solidFill>
                  <a:schemeClr val="tx2"/>
                </a:solidFill>
                <a:cs typeface="Neo Sans Intel Medium"/>
              </a:rPr>
              <a:t>Serial</a:t>
            </a:r>
            <a:endParaRPr lang="en-US" sz="1800" dirty="0">
              <a:solidFill>
                <a:schemeClr val="tx2"/>
              </a:solidFill>
              <a:cs typeface="Neo Sans Intel Medium"/>
            </a:endParaRPr>
          </a:p>
          <a:p>
            <a:pPr marL="342900" indent="-342900">
              <a:buFont typeface="Arial" panose="020B0604020202020204" pitchFamily="34" charset="0"/>
              <a:buChar char="•"/>
            </a:pPr>
            <a:r>
              <a:rPr lang="en-US" sz="1800" dirty="0">
                <a:solidFill>
                  <a:schemeClr val="tx2"/>
                </a:solidFill>
                <a:cs typeface="Neo Sans Intel Medium"/>
              </a:rPr>
              <a:t>delay()</a:t>
            </a:r>
          </a:p>
          <a:p>
            <a:endParaRPr lang="en-US" dirty="0"/>
          </a:p>
        </p:txBody>
      </p:sp>
      <p:sp>
        <p:nvSpPr>
          <p:cNvPr id="9" name="Content Placeholder 8"/>
          <p:cNvSpPr>
            <a:spLocks noGrp="1"/>
          </p:cNvSpPr>
          <p:nvPr>
            <p:ph sz="quarter" idx="12"/>
          </p:nvPr>
        </p:nvSpPr>
        <p:spPr>
          <a:xfrm>
            <a:off x="457198" y="1003931"/>
            <a:ext cx="8229601" cy="1573572"/>
          </a:xfrm>
        </p:spPr>
        <p:txBody>
          <a:bodyPr/>
          <a:lstStyle/>
          <a:p>
            <a:r>
              <a:rPr lang="en-US" dirty="0" smtClean="0"/>
              <a:t>Project Name: </a:t>
            </a:r>
            <a:r>
              <a:rPr lang="en-US" sz="1800" dirty="0" smtClean="0">
                <a:solidFill>
                  <a:schemeClr val="tx2"/>
                </a:solidFill>
                <a:cs typeface="Neo Sans Intel Medium"/>
              </a:rPr>
              <a:t>LDR </a:t>
            </a:r>
            <a:endParaRPr lang="en-US" sz="1800" i="1" dirty="0">
              <a:solidFill>
                <a:schemeClr val="tx2"/>
              </a:solidFill>
              <a:cs typeface="Neo Sans Intel Medium"/>
            </a:endParaRPr>
          </a:p>
          <a:p>
            <a:r>
              <a:rPr lang="en-US" dirty="0" smtClean="0"/>
              <a:t>Objective: </a:t>
            </a:r>
            <a:r>
              <a:rPr lang="en-US" sz="1800" dirty="0" smtClean="0">
                <a:solidFill>
                  <a:schemeClr val="tx2"/>
                </a:solidFill>
                <a:cs typeface="Neo Sans Intel Medium"/>
              </a:rPr>
              <a:t>read the value of an LDR connected to an analog pin, and print it out on the Serial port.</a:t>
            </a:r>
            <a:endParaRPr lang="en-US" sz="1800" dirty="0">
              <a:solidFill>
                <a:schemeClr val="tx2"/>
              </a:solidFill>
              <a:cs typeface="Neo Sans Intel Medium"/>
            </a:endParaRPr>
          </a:p>
        </p:txBody>
      </p:sp>
    </p:spTree>
    <p:extLst>
      <p:ext uri="{BB962C8B-B14F-4D97-AF65-F5344CB8AC3E}">
        <p14:creationId xmlns:p14="http://schemas.microsoft.com/office/powerpoint/2010/main" val="160510350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cstate="screen">
            <a:clrChange>
              <a:clrFrom>
                <a:srgbClr val="FAFBFF"/>
              </a:clrFrom>
              <a:clrTo>
                <a:srgbClr val="FAFBFF">
                  <a:alpha val="0"/>
                </a:srgbClr>
              </a:clrTo>
            </a:clrChange>
            <a:extLst>
              <a:ext uri="{28A0092B-C50C-407E-A947-70E740481C1C}">
                <a14:useLocalDpi xmlns:a14="http://schemas.microsoft.com/office/drawing/2010/main" val="0"/>
              </a:ext>
            </a:extLst>
          </a:blip>
          <a:srcRect r="70" b="-1243"/>
          <a:stretch/>
        </p:blipFill>
        <p:spPr>
          <a:xfrm>
            <a:off x="2794057" y="950855"/>
            <a:ext cx="6121343" cy="3798706"/>
          </a:xfrm>
          <a:prstGeom prst="rect">
            <a:avLst/>
          </a:prstGeom>
          <a:ln>
            <a:solidFill>
              <a:schemeClr val="bg1"/>
            </a:solidFill>
          </a:ln>
        </p:spPr>
      </p:pic>
      <p:sp>
        <p:nvSpPr>
          <p:cNvPr id="4" name="Title 3"/>
          <p:cNvSpPr>
            <a:spLocks noGrp="1"/>
          </p:cNvSpPr>
          <p:nvPr>
            <p:ph type="title"/>
          </p:nvPr>
        </p:nvSpPr>
        <p:spPr/>
        <p:txBody>
          <a:bodyPr>
            <a:normAutofit/>
          </a:bodyPr>
          <a:lstStyle/>
          <a:p>
            <a:pPr algn="ctr"/>
            <a:r>
              <a:rPr lang="en-US" sz="3200" dirty="0"/>
              <a:t>Light Sensing </a:t>
            </a:r>
            <a:r>
              <a:rPr lang="en-US" sz="3200" dirty="0" smtClean="0"/>
              <a:t>– Reading the LDR</a:t>
            </a:r>
            <a:endParaRPr lang="en-US" sz="3200" dirty="0"/>
          </a:p>
        </p:txBody>
      </p:sp>
      <p:sp>
        <p:nvSpPr>
          <p:cNvPr id="8" name="Rectangle 1"/>
          <p:cNvSpPr>
            <a:spLocks noChangeArrowheads="1"/>
          </p:cNvSpPr>
          <p:nvPr/>
        </p:nvSpPr>
        <p:spPr bwMode="auto">
          <a:xfrm>
            <a:off x="457200" y="3155192"/>
            <a:ext cx="5443267" cy="3016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#define LDR 0 </a:t>
            </a:r>
            <a:endParaRPr kumimoji="0" 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endParaRPr>
          </a:p>
          <a:p>
            <a:pPr marL="0" marR="0" lvl="0" indent="0" defTabSz="914400" rtl="0" eaLnBrk="1" fontAlgn="base" latinLnBrk="0" hangingPunct="1">
              <a:lnSpc>
                <a:spcPct val="100000"/>
              </a:lnSpc>
              <a:spcBef>
                <a:spcPct val="0"/>
              </a:spcBef>
              <a:spcAft>
                <a:spcPct val="0"/>
              </a:spcAft>
              <a:buClrTx/>
              <a:buSzTx/>
              <a:buFontTx/>
              <a:buNone/>
              <a:tabLst/>
            </a:pPr>
            <a:endParaRPr kumimoji="0" 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endParaRPr>
          </a:p>
          <a:p>
            <a:pPr defTabSz="914400" fontAlgn="base">
              <a:spcBef>
                <a:spcPct val="0"/>
              </a:spcBef>
              <a:spcAft>
                <a:spcPct val="0"/>
              </a:spcAft>
            </a:pPr>
            <a:r>
              <a:rPr kumimoji="0" lang="en-US" sz="1000" b="0" i="0" u="none" strike="noStrike" cap="none" normalizeH="0" baseline="0" dirty="0" smtClean="0">
                <a:ln>
                  <a:noFill/>
                </a:ln>
                <a:solidFill>
                  <a:srgbClr val="CC6600"/>
                </a:solidFill>
                <a:effectLst/>
                <a:latin typeface="Consolas" panose="020B0609020204030204" pitchFamily="49" charset="0"/>
                <a:cs typeface="Consolas" panose="020B0609020204030204" pitchFamily="49" charset="0"/>
              </a:rPr>
              <a:t>int</a:t>
            </a:r>
            <a:r>
              <a:rPr kumimoji="0" 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light_value</a:t>
            </a:r>
            <a:r>
              <a:rPr kumimoji="0" 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lang="en-IE" sz="1000" dirty="0" smtClean="0">
                <a:solidFill>
                  <a:srgbClr val="8A8A8A"/>
                </a:solidFill>
                <a:latin typeface="Consolas" panose="020B0609020204030204" pitchFamily="49" charset="0"/>
                <a:cs typeface="Consolas" panose="020B0609020204030204" pitchFamily="49" charset="0"/>
              </a:rPr>
              <a:t>// </a:t>
            </a:r>
            <a:r>
              <a:rPr lang="en-IE" sz="1000" dirty="0">
                <a:solidFill>
                  <a:srgbClr val="8A8A8A"/>
                </a:solidFill>
                <a:latin typeface="Consolas" panose="020B0609020204030204" pitchFamily="49" charset="0"/>
                <a:cs typeface="Consolas" panose="020B0609020204030204" pitchFamily="49" charset="0"/>
              </a:rPr>
              <a:t>variable for reading </a:t>
            </a:r>
            <a:r>
              <a:rPr lang="en-IE" sz="1000" dirty="0" smtClean="0">
                <a:solidFill>
                  <a:srgbClr val="8A8A8A"/>
                </a:solidFill>
                <a:latin typeface="Consolas" panose="020B0609020204030204" pitchFamily="49" charset="0"/>
                <a:cs typeface="Consolas" panose="020B0609020204030204" pitchFamily="49" charset="0"/>
              </a:rPr>
              <a:t>LDR</a:t>
            </a:r>
            <a:endParaRPr kumimoji="0" 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endParaRPr>
          </a:p>
          <a:p>
            <a:pPr marL="0" marR="0" lvl="0" indent="0" defTabSz="914400" rtl="0" eaLnBrk="1" fontAlgn="base" latinLnBrk="0" hangingPunct="1">
              <a:lnSpc>
                <a:spcPct val="100000"/>
              </a:lnSpc>
              <a:spcBef>
                <a:spcPct val="0"/>
              </a:spcBef>
              <a:spcAft>
                <a:spcPct val="0"/>
              </a:spcAft>
              <a:buClrTx/>
              <a:buSzTx/>
              <a:buFontTx/>
              <a:buNone/>
              <a:tabLst/>
            </a:pPr>
            <a:endParaRPr lang="en-US" sz="1000" dirty="0">
              <a:solidFill>
                <a:srgbClr val="000000"/>
              </a:solidFill>
              <a:latin typeface="Consolas" panose="020B0609020204030204" pitchFamily="49" charset="0"/>
              <a:cs typeface="Consolas" panose="020B0609020204030204" pitchFamily="49" charset="0"/>
            </a:endParaRPr>
          </a:p>
          <a:p>
            <a:pPr marL="0" marR="0" lvl="0" indent="0"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CC6600"/>
                </a:solidFill>
                <a:effectLst/>
                <a:latin typeface="Consolas" panose="020B0609020204030204" pitchFamily="49" charset="0"/>
                <a:cs typeface="Consolas" panose="020B0609020204030204" pitchFamily="49" charset="0"/>
              </a:rPr>
              <a:t>void</a:t>
            </a:r>
            <a:r>
              <a:rPr kumimoji="0" 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1000" b="1" i="0" u="none" strike="noStrike" cap="none" normalizeH="0" baseline="0" dirty="0" smtClean="0">
                <a:ln>
                  <a:noFill/>
                </a:ln>
                <a:solidFill>
                  <a:srgbClr val="CC6600"/>
                </a:solidFill>
                <a:effectLst/>
                <a:latin typeface="Consolas" panose="020B0609020204030204" pitchFamily="49" charset="0"/>
                <a:cs typeface="Consolas" panose="020B0609020204030204" pitchFamily="49" charset="0"/>
              </a:rPr>
              <a:t>setup</a:t>
            </a:r>
            <a:r>
              <a:rPr kumimoji="0" 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p>
          <a:p>
            <a:pPr lvl="0" defTabSz="914400" fontAlgn="base">
              <a:spcBef>
                <a:spcPct val="0"/>
              </a:spcBef>
              <a:spcAft>
                <a:spcPct val="0"/>
              </a:spcAft>
            </a:pPr>
            <a:r>
              <a:rPr kumimoji="0" 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1000" b="1" i="0" u="none" strike="noStrike" cap="none" normalizeH="0" baseline="0" dirty="0" smtClean="0">
                <a:ln>
                  <a:noFill/>
                </a:ln>
                <a:solidFill>
                  <a:srgbClr val="CC6600"/>
                </a:solidFill>
                <a:effectLst/>
                <a:latin typeface="Consolas" panose="020B0609020204030204" pitchFamily="49" charset="0"/>
                <a:cs typeface="Consolas" panose="020B0609020204030204" pitchFamily="49" charset="0"/>
              </a:rPr>
              <a:t>Serial</a:t>
            </a:r>
            <a:r>
              <a:rPr kumimoji="0" 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sz="1000" b="0" i="0" u="none" strike="noStrike" cap="none" normalizeH="0" baseline="0" dirty="0" smtClean="0">
                <a:ln>
                  <a:noFill/>
                </a:ln>
                <a:solidFill>
                  <a:srgbClr val="CC6600"/>
                </a:solidFill>
                <a:effectLst/>
                <a:latin typeface="Consolas" panose="020B0609020204030204" pitchFamily="49" charset="0"/>
                <a:cs typeface="Consolas" panose="020B0609020204030204" pitchFamily="49" charset="0"/>
              </a:rPr>
              <a:t>begin</a:t>
            </a:r>
            <a:r>
              <a:rPr kumimoji="0" 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(115200);	</a:t>
            </a:r>
            <a:r>
              <a:rPr lang="en-IE" sz="1000" dirty="0" smtClean="0">
                <a:solidFill>
                  <a:srgbClr val="8A8A8A"/>
                </a:solidFill>
                <a:latin typeface="Consolas" panose="020B0609020204030204" pitchFamily="49" charset="0"/>
                <a:cs typeface="Consolas" panose="020B0609020204030204" pitchFamily="49" charset="0"/>
              </a:rPr>
              <a:t>// </a:t>
            </a:r>
            <a:r>
              <a:rPr lang="en-IE" sz="1000" dirty="0">
                <a:solidFill>
                  <a:srgbClr val="8A8A8A"/>
                </a:solidFill>
                <a:latin typeface="Consolas" panose="020B0609020204030204" pitchFamily="49" charset="0"/>
                <a:cs typeface="Consolas" panose="020B0609020204030204" pitchFamily="49" charset="0"/>
              </a:rPr>
              <a:t>set data rate</a:t>
            </a:r>
            <a:endParaRPr kumimoji="0" 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endParaRPr>
          </a:p>
          <a:p>
            <a:pPr marL="0" marR="0" lvl="0" indent="0"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defTabSz="914400" rtl="0" eaLnBrk="1" fontAlgn="base" latinLnBrk="0" hangingPunct="1">
              <a:lnSpc>
                <a:spcPct val="100000"/>
              </a:lnSpc>
              <a:spcBef>
                <a:spcPct val="0"/>
              </a:spcBef>
              <a:spcAft>
                <a:spcPct val="0"/>
              </a:spcAft>
              <a:buClrTx/>
              <a:buSzTx/>
              <a:buFontTx/>
              <a:buNone/>
              <a:tabLst/>
            </a:pPr>
            <a:endParaRPr lang="en-US" sz="1000" dirty="0">
              <a:solidFill>
                <a:srgbClr val="000000"/>
              </a:solidFill>
              <a:latin typeface="Consolas" panose="020B0609020204030204" pitchFamily="49" charset="0"/>
              <a:cs typeface="Consolas" panose="020B0609020204030204" pitchFamily="49" charset="0"/>
            </a:endParaRPr>
          </a:p>
          <a:p>
            <a:pPr marL="0" marR="0" lvl="0" indent="0"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D17519"/>
                </a:solidFill>
                <a:effectLst/>
                <a:latin typeface="Consolas" panose="020B0609020204030204" pitchFamily="49" charset="0"/>
                <a:cs typeface="Consolas" panose="020B0609020204030204" pitchFamily="49" charset="0"/>
              </a:rPr>
              <a:t>void</a:t>
            </a:r>
            <a:r>
              <a:rPr kumimoji="0" 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1000" b="1" i="0" u="none" strike="noStrike" cap="none" normalizeH="0" baseline="0" dirty="0" smtClean="0">
                <a:ln>
                  <a:noFill/>
                </a:ln>
                <a:solidFill>
                  <a:srgbClr val="CC6600"/>
                </a:solidFill>
                <a:effectLst/>
                <a:latin typeface="Consolas" panose="020B0609020204030204" pitchFamily="49" charset="0"/>
                <a:cs typeface="Consolas" panose="020B0609020204030204" pitchFamily="49" charset="0"/>
              </a:rPr>
              <a:t>loop</a:t>
            </a:r>
            <a:r>
              <a:rPr kumimoji="0" 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lvl="0" defTabSz="914400" fontAlgn="base">
              <a:spcBef>
                <a:spcPct val="0"/>
              </a:spcBef>
              <a:spcAft>
                <a:spcPct val="0"/>
              </a:spcAft>
            </a:pPr>
            <a:r>
              <a:rPr kumimoji="0" 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light_value = </a:t>
            </a:r>
            <a:r>
              <a:rPr kumimoji="0" lang="en-US" sz="1000" b="0" i="0" u="none" strike="noStrike" cap="none" normalizeH="0" baseline="0" dirty="0" smtClean="0">
                <a:ln>
                  <a:noFill/>
                </a:ln>
                <a:solidFill>
                  <a:srgbClr val="CC6600"/>
                </a:solidFill>
                <a:effectLst/>
                <a:latin typeface="Consolas" panose="020B0609020204030204" pitchFamily="49" charset="0"/>
                <a:cs typeface="Consolas" panose="020B0609020204030204" pitchFamily="49" charset="0"/>
              </a:rPr>
              <a:t>analogRead</a:t>
            </a:r>
            <a:r>
              <a:rPr kumimoji="0" 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(LDR</a:t>
            </a:r>
            <a:r>
              <a:rPr kumimoji="0" 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lang="en-US" sz="1000" dirty="0" smtClean="0">
                <a:solidFill>
                  <a:srgbClr val="7E7E7E"/>
                </a:solidFill>
                <a:latin typeface="Consolas" panose="020B0609020204030204" pitchFamily="49" charset="0"/>
                <a:cs typeface="Consolas" panose="020B0609020204030204" pitchFamily="49" charset="0"/>
              </a:rPr>
              <a:t>// </a:t>
            </a:r>
            <a:r>
              <a:rPr kumimoji="0" lang="en-US" sz="1000" b="0" i="0" u="none" strike="noStrike" cap="none" normalizeH="0" baseline="0" dirty="0" smtClean="0">
                <a:ln>
                  <a:noFill/>
                </a:ln>
                <a:solidFill>
                  <a:schemeClr val="bg1">
                    <a:lumMod val="50000"/>
                  </a:schemeClr>
                </a:solidFill>
                <a:effectLst/>
                <a:latin typeface="Consolas" panose="020B0609020204030204" pitchFamily="49" charset="0"/>
                <a:cs typeface="Consolas" panose="020B0609020204030204" pitchFamily="49" charset="0"/>
              </a:rPr>
              <a:t>read</a:t>
            </a:r>
            <a:r>
              <a:rPr kumimoji="0" lang="en-US" sz="1000" b="0" i="0" u="none" strike="noStrike" cap="none" normalizeH="0" dirty="0" smtClean="0">
                <a:ln>
                  <a:noFill/>
                </a:ln>
                <a:solidFill>
                  <a:schemeClr val="bg1">
                    <a:lumMod val="50000"/>
                  </a:schemeClr>
                </a:solidFill>
                <a:effectLst/>
                <a:latin typeface="Consolas" panose="020B0609020204030204" pitchFamily="49" charset="0"/>
                <a:cs typeface="Consolas" panose="020B0609020204030204" pitchFamily="49" charset="0"/>
              </a:rPr>
              <a:t> </a:t>
            </a:r>
            <a:r>
              <a:rPr kumimoji="0" lang="en-US" sz="1000" b="0" i="0" u="none" strike="noStrike" cap="none" normalizeH="0" dirty="0" smtClean="0">
                <a:ln>
                  <a:noFill/>
                </a:ln>
                <a:solidFill>
                  <a:schemeClr val="bg1">
                    <a:lumMod val="50000"/>
                  </a:schemeClr>
                </a:solidFill>
                <a:effectLst/>
                <a:latin typeface="Consolas" panose="020B0609020204030204" pitchFamily="49" charset="0"/>
                <a:cs typeface="Consolas" panose="020B0609020204030204" pitchFamily="49" charset="0"/>
              </a:rPr>
              <a:t>value from ldr</a:t>
            </a:r>
            <a:endParaRPr kumimoji="0" lang="en-US" sz="1000" b="0" i="0" u="none" strike="noStrike" cap="none" normalizeH="0" baseline="0" dirty="0" smtClean="0">
              <a:ln>
                <a:noFill/>
              </a:ln>
              <a:solidFill>
                <a:schemeClr val="bg1">
                  <a:lumMod val="50000"/>
                </a:schemeClr>
              </a:solidFill>
              <a:effectLst/>
              <a:latin typeface="Consolas" panose="020B0609020204030204" pitchFamily="49" charset="0"/>
              <a:cs typeface="Consolas" panose="020B0609020204030204" pitchFamily="49" charset="0"/>
            </a:endParaRPr>
          </a:p>
          <a:p>
            <a:pPr marL="0" marR="0" lvl="0" indent="0" defTabSz="914400" rtl="0" eaLnBrk="1" fontAlgn="base" latinLnBrk="0" hangingPunct="1">
              <a:lnSpc>
                <a:spcPct val="100000"/>
              </a:lnSpc>
              <a:spcBef>
                <a:spcPct val="0"/>
              </a:spcBef>
              <a:spcAft>
                <a:spcPct val="0"/>
              </a:spcAft>
              <a:buClrTx/>
              <a:buSzTx/>
              <a:buFontTx/>
              <a:buNone/>
              <a:tabLst/>
            </a:pPr>
            <a:r>
              <a:rPr lang="en-US" sz="1000" dirty="0">
                <a:solidFill>
                  <a:srgbClr val="CC6600"/>
                </a:solidFill>
                <a:latin typeface="Consolas" panose="020B0609020204030204" pitchFamily="49" charset="0"/>
                <a:cs typeface="Consolas" panose="020B0609020204030204" pitchFamily="49" charset="0"/>
              </a:rPr>
              <a:t> </a:t>
            </a:r>
            <a:r>
              <a:rPr lang="en-US" sz="1000" dirty="0" smtClean="0">
                <a:solidFill>
                  <a:srgbClr val="CC6600"/>
                </a:solidFill>
                <a:latin typeface="Consolas" panose="020B0609020204030204" pitchFamily="49" charset="0"/>
                <a:cs typeface="Consolas" panose="020B0609020204030204" pitchFamily="49" charset="0"/>
              </a:rPr>
              <a:t>    if</a:t>
            </a:r>
            <a:r>
              <a:rPr lang="en-US" sz="1000" dirty="0" smtClean="0">
                <a:solidFill>
                  <a:srgbClr val="000000"/>
                </a:solidFill>
                <a:latin typeface="Consolas" panose="020B0609020204030204" pitchFamily="49" charset="0"/>
                <a:cs typeface="Consolas" panose="020B0609020204030204" pitchFamily="49" charset="0"/>
              </a:rPr>
              <a:t> </a:t>
            </a:r>
            <a:r>
              <a:rPr lang="en-US" sz="1000" dirty="0">
                <a:solidFill>
                  <a:srgbClr val="000000"/>
                </a:solidFill>
                <a:latin typeface="Consolas" panose="020B0609020204030204" pitchFamily="49" charset="0"/>
                <a:cs typeface="Consolas" panose="020B0609020204030204" pitchFamily="49" charset="0"/>
              </a:rPr>
              <a:t>(light_value &lt; 50) </a:t>
            </a:r>
            <a:r>
              <a:rPr lang="en-US" sz="1000" dirty="0" smtClean="0">
                <a:solidFill>
                  <a:srgbClr val="000000"/>
                </a:solidFill>
                <a:latin typeface="Consolas" panose="020B0609020204030204" pitchFamily="49" charset="0"/>
                <a:cs typeface="Consolas" panose="020B0609020204030204" pitchFamily="49" charset="0"/>
              </a:rPr>
              <a:t>{	</a:t>
            </a:r>
            <a:r>
              <a:rPr lang="en-US" sz="1000" dirty="0" smtClean="0">
                <a:solidFill>
                  <a:srgbClr val="8A8A8A"/>
                </a:solidFill>
                <a:latin typeface="Consolas" panose="020B0609020204030204" pitchFamily="49" charset="0"/>
                <a:cs typeface="Consolas" panose="020B0609020204030204" pitchFamily="49" charset="0"/>
              </a:rPr>
              <a:t>// low value means lights are off</a:t>
            </a:r>
            <a:endParaRPr lang="en-US" sz="1000" dirty="0">
              <a:solidFill>
                <a:srgbClr val="000000"/>
              </a:solidFill>
              <a:latin typeface="Consolas" panose="020B0609020204030204" pitchFamily="49" charset="0"/>
              <a:cs typeface="Consolas" panose="020B0609020204030204" pitchFamily="49" charset="0"/>
            </a:endParaRPr>
          </a:p>
          <a:p>
            <a:pPr lvl="1" defTabSz="914400" fontAlgn="base">
              <a:spcBef>
                <a:spcPct val="0"/>
              </a:spcBef>
              <a:spcAft>
                <a:spcPct val="0"/>
              </a:spcAft>
            </a:pPr>
            <a:r>
              <a:rPr kumimoji="0" lang="en-US" sz="1000" b="1" i="0" u="none" strike="noStrike" cap="none" normalizeH="0" baseline="0" dirty="0" smtClean="0">
                <a:ln>
                  <a:noFill/>
                </a:ln>
                <a:solidFill>
                  <a:srgbClr val="CC6600"/>
                </a:solidFill>
                <a:effectLst/>
                <a:latin typeface="Consolas" panose="020B0609020204030204" pitchFamily="49" charset="0"/>
                <a:cs typeface="Consolas" panose="020B0609020204030204" pitchFamily="49" charset="0"/>
              </a:rPr>
              <a:t> Serial</a:t>
            </a:r>
            <a:r>
              <a:rPr kumimoji="0" 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sz="1000" b="0" i="0" u="none" strike="noStrike" cap="none" normalizeH="0" baseline="0" dirty="0" smtClean="0">
                <a:ln>
                  <a:noFill/>
                </a:ln>
                <a:solidFill>
                  <a:srgbClr val="CC6600"/>
                </a:solidFill>
                <a:effectLst/>
                <a:latin typeface="Consolas" panose="020B0609020204030204" pitchFamily="49" charset="0"/>
                <a:cs typeface="Consolas" panose="020B0609020204030204" pitchFamily="49" charset="0"/>
              </a:rPr>
              <a:t>print</a:t>
            </a:r>
            <a:r>
              <a:rPr kumimoji="0" 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lang="en-US" sz="1000" dirty="0" smtClean="0">
                <a:solidFill>
                  <a:srgbClr val="006699"/>
                </a:solidFill>
                <a:latin typeface="Consolas" panose="020B0609020204030204" pitchFamily="49" charset="0"/>
                <a:cs typeface="Consolas" panose="020B0609020204030204" pitchFamily="49" charset="0"/>
              </a:rPr>
              <a:t>"Lights </a:t>
            </a:r>
            <a:r>
              <a:rPr lang="en-US" sz="1000" dirty="0">
                <a:solidFill>
                  <a:srgbClr val="006699"/>
                </a:solidFill>
                <a:latin typeface="Consolas" panose="020B0609020204030204" pitchFamily="49" charset="0"/>
                <a:cs typeface="Consolas" panose="020B0609020204030204" pitchFamily="49" charset="0"/>
              </a:rPr>
              <a:t>are </a:t>
            </a:r>
            <a:r>
              <a:rPr lang="en-US" sz="1000" dirty="0" smtClean="0">
                <a:solidFill>
                  <a:srgbClr val="006699"/>
                </a:solidFill>
                <a:latin typeface="Consolas" panose="020B0609020204030204" pitchFamily="49" charset="0"/>
                <a:cs typeface="Consolas" panose="020B0609020204030204" pitchFamily="49" charset="0"/>
              </a:rPr>
              <a:t>off\n"</a:t>
            </a:r>
            <a:r>
              <a:rPr kumimoji="0" 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lvl="1" defTabSz="914400" fontAlgn="base">
              <a:spcBef>
                <a:spcPct val="0"/>
              </a:spcBef>
              <a:spcAft>
                <a:spcPct val="0"/>
              </a:spcAft>
            </a:pPr>
            <a:r>
              <a:rPr lang="en-IE" sz="1000" dirty="0" smtClean="0">
                <a:solidFill>
                  <a:srgbClr val="CC6600"/>
                </a:solidFill>
                <a:latin typeface="Consolas" panose="020B0609020204030204" pitchFamily="49" charset="0"/>
                <a:cs typeface="Consolas" panose="020B0609020204030204" pitchFamily="49" charset="0"/>
              </a:rPr>
              <a:t> delay</a:t>
            </a:r>
            <a:r>
              <a:rPr lang="en-IE" sz="1000" dirty="0" smtClean="0">
                <a:solidFill>
                  <a:srgbClr val="000000"/>
                </a:solidFill>
                <a:latin typeface="Consolas" panose="020B0609020204030204" pitchFamily="49" charset="0"/>
                <a:cs typeface="Consolas" panose="020B0609020204030204" pitchFamily="49" charset="0"/>
              </a:rPr>
              <a:t>(1000);		</a:t>
            </a:r>
            <a:r>
              <a:rPr lang="en-IE" sz="1000" dirty="0" smtClean="0">
                <a:solidFill>
                  <a:srgbClr val="8A8A8A"/>
                </a:solidFill>
                <a:latin typeface="Consolas" panose="020B0609020204030204" pitchFamily="49" charset="0"/>
                <a:cs typeface="Consolas" panose="020B0609020204030204" pitchFamily="49" charset="0"/>
              </a:rPr>
              <a:t>// delay to avoid flickering</a:t>
            </a:r>
            <a:endParaRPr kumimoji="0" 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endParaRPr>
          </a:p>
          <a:p>
            <a:pPr lvl="0" defTabSz="914400" fontAlgn="base">
              <a:spcBef>
                <a:spcPct val="0"/>
              </a:spcBef>
              <a:spcAft>
                <a:spcPct val="0"/>
              </a:spcAft>
            </a:pPr>
            <a:r>
              <a:rPr lang="en-IE" sz="1000" dirty="0" smtClean="0">
                <a:solidFill>
                  <a:srgbClr val="000000"/>
                </a:solidFill>
                <a:latin typeface="Consolas" panose="020B0609020204030204" pitchFamily="49" charset="0"/>
                <a:cs typeface="Consolas" panose="020B0609020204030204" pitchFamily="49" charset="0"/>
              </a:rPr>
              <a:t>     }</a:t>
            </a:r>
          </a:p>
          <a:p>
            <a:pPr lvl="0" defTabSz="914400" fontAlgn="base">
              <a:spcBef>
                <a:spcPct val="0"/>
              </a:spcBef>
              <a:spcAft>
                <a:spcPct val="0"/>
              </a:spcAft>
            </a:pPr>
            <a:r>
              <a:rPr kumimoji="0" lang="en-IE" sz="1000" b="0" i="0" u="none" strike="noStrike" cap="none" normalizeH="0" dirty="0">
                <a:ln>
                  <a:noFill/>
                </a:ln>
                <a:solidFill>
                  <a:srgbClr val="000000"/>
                </a:solidFill>
                <a:effectLst/>
                <a:latin typeface="Consolas" panose="020B0609020204030204" pitchFamily="49" charset="0"/>
                <a:cs typeface="Consolas" panose="020B0609020204030204" pitchFamily="49" charset="0"/>
              </a:rPr>
              <a:t> </a:t>
            </a:r>
            <a:r>
              <a:rPr kumimoji="0" lang="en-IE" sz="1000" b="0" i="0" u="none" strike="noStrike" cap="none" normalizeH="0" dirty="0" smtClean="0">
                <a:ln>
                  <a:noFill/>
                </a:ln>
                <a:solidFill>
                  <a:srgbClr val="000000"/>
                </a:solidFill>
                <a:effectLst/>
                <a:latin typeface="Consolas" panose="020B0609020204030204" pitchFamily="49" charset="0"/>
                <a:cs typeface="Consolas" panose="020B0609020204030204" pitchFamily="49" charset="0"/>
              </a:rPr>
              <a:t>    </a:t>
            </a:r>
            <a:r>
              <a:rPr kumimoji="0" lang="en-IE" sz="1000" b="0" i="0" u="none" strike="noStrike" cap="none" normalizeH="0" dirty="0" smtClean="0">
                <a:ln>
                  <a:noFill/>
                </a:ln>
                <a:solidFill>
                  <a:srgbClr val="CC6600"/>
                </a:solidFill>
                <a:effectLst/>
                <a:latin typeface="Consolas" panose="020B0609020204030204" pitchFamily="49" charset="0"/>
                <a:cs typeface="Consolas" panose="020B0609020204030204" pitchFamily="49" charset="0"/>
              </a:rPr>
              <a:t>else</a:t>
            </a:r>
            <a:r>
              <a:rPr kumimoji="0" lang="en-IE" sz="1000" b="0" i="0" u="none" strike="noStrike" cap="none" normalizeH="0" dirty="0" smtClean="0">
                <a:ln>
                  <a:noFill/>
                </a:ln>
                <a:solidFill>
                  <a:srgbClr val="000000"/>
                </a:solidFill>
                <a:effectLst/>
                <a:latin typeface="Consolas" panose="020B0609020204030204" pitchFamily="49" charset="0"/>
                <a:cs typeface="Consolas" panose="020B0609020204030204" pitchFamily="49" charset="0"/>
              </a:rPr>
              <a:t> </a:t>
            </a:r>
            <a:r>
              <a:rPr kumimoji="0" lang="en-IE" sz="1000" b="0" i="0" u="none" strike="noStrike" cap="none" normalizeH="0" dirty="0" smtClean="0">
                <a:ln>
                  <a:noFill/>
                </a:ln>
                <a:solidFill>
                  <a:srgbClr val="000000"/>
                </a:solidFill>
                <a:effectLst/>
                <a:latin typeface="Consolas" panose="020B0609020204030204" pitchFamily="49" charset="0"/>
                <a:cs typeface="Consolas" panose="020B0609020204030204" pitchFamily="49" charset="0"/>
              </a:rPr>
              <a:t>{			</a:t>
            </a:r>
            <a:r>
              <a:rPr kumimoji="0" lang="en-IE" sz="1000" b="0" i="0" u="none" strike="noStrike" cap="none" normalizeH="0" dirty="0" smtClean="0">
                <a:ln>
                  <a:noFill/>
                </a:ln>
                <a:solidFill>
                  <a:srgbClr val="8A8A8A"/>
                </a:solidFill>
                <a:effectLst/>
                <a:latin typeface="Consolas" panose="020B0609020204030204" pitchFamily="49" charset="0"/>
                <a:cs typeface="Consolas" panose="020B0609020204030204" pitchFamily="49" charset="0"/>
              </a:rPr>
              <a:t>// high value means lights are on</a:t>
            </a:r>
            <a:endParaRPr kumimoji="0" lang="en-IE" sz="1000" b="0" i="0" u="none" strike="noStrike" cap="none" normalizeH="0" dirty="0" smtClean="0">
              <a:ln>
                <a:noFill/>
              </a:ln>
              <a:solidFill>
                <a:srgbClr val="8A8A8A"/>
              </a:solidFill>
              <a:effectLst/>
              <a:latin typeface="Consolas" panose="020B0609020204030204" pitchFamily="49" charset="0"/>
              <a:cs typeface="Consolas" panose="020B0609020204030204" pitchFamily="49" charset="0"/>
            </a:endParaRPr>
          </a:p>
          <a:p>
            <a:pPr lvl="1" defTabSz="914400" fontAlgn="base">
              <a:spcBef>
                <a:spcPct val="0"/>
              </a:spcBef>
              <a:spcAft>
                <a:spcPct val="0"/>
              </a:spcAft>
            </a:pPr>
            <a:r>
              <a:rPr lang="en-US" sz="1000" b="1" dirty="0" smtClean="0">
                <a:solidFill>
                  <a:srgbClr val="CC6600"/>
                </a:solidFill>
                <a:latin typeface="Consolas" panose="020B0609020204030204" pitchFamily="49" charset="0"/>
                <a:cs typeface="Consolas" panose="020B0609020204030204" pitchFamily="49" charset="0"/>
              </a:rPr>
              <a:t> Serial</a:t>
            </a:r>
            <a:r>
              <a:rPr lang="en-US" sz="1000" dirty="0" smtClean="0">
                <a:solidFill>
                  <a:srgbClr val="000000"/>
                </a:solidFill>
                <a:latin typeface="Consolas" panose="020B0609020204030204" pitchFamily="49" charset="0"/>
                <a:cs typeface="Consolas" panose="020B0609020204030204" pitchFamily="49" charset="0"/>
              </a:rPr>
              <a:t>.</a:t>
            </a:r>
            <a:r>
              <a:rPr lang="en-US" sz="1000" dirty="0" smtClean="0">
                <a:solidFill>
                  <a:srgbClr val="CC6600"/>
                </a:solidFill>
                <a:latin typeface="Consolas" panose="020B0609020204030204" pitchFamily="49" charset="0"/>
                <a:cs typeface="Consolas" panose="020B0609020204030204" pitchFamily="49" charset="0"/>
              </a:rPr>
              <a:t>print</a:t>
            </a:r>
            <a:r>
              <a:rPr lang="en-US" sz="1000" dirty="0">
                <a:solidFill>
                  <a:srgbClr val="000000"/>
                </a:solidFill>
                <a:latin typeface="Consolas" panose="020B0609020204030204" pitchFamily="49" charset="0"/>
                <a:cs typeface="Consolas" panose="020B0609020204030204" pitchFamily="49" charset="0"/>
              </a:rPr>
              <a:t>(</a:t>
            </a:r>
            <a:r>
              <a:rPr lang="en-US" sz="1000" dirty="0">
                <a:solidFill>
                  <a:srgbClr val="006699"/>
                </a:solidFill>
                <a:latin typeface="Consolas" panose="020B0609020204030204" pitchFamily="49" charset="0"/>
                <a:cs typeface="Consolas" panose="020B0609020204030204" pitchFamily="49" charset="0"/>
              </a:rPr>
              <a:t>"Lights are </a:t>
            </a:r>
            <a:r>
              <a:rPr lang="en-US" sz="1000" dirty="0" smtClean="0">
                <a:solidFill>
                  <a:srgbClr val="006699"/>
                </a:solidFill>
                <a:latin typeface="Consolas" panose="020B0609020204030204" pitchFamily="49" charset="0"/>
                <a:cs typeface="Consolas" panose="020B0609020204030204" pitchFamily="49" charset="0"/>
              </a:rPr>
              <a:t>on\n"</a:t>
            </a:r>
            <a:r>
              <a:rPr lang="en-US" sz="1000" dirty="0" smtClean="0">
                <a:solidFill>
                  <a:srgbClr val="000000"/>
                </a:solidFill>
                <a:latin typeface="Consolas" panose="020B0609020204030204" pitchFamily="49" charset="0"/>
                <a:cs typeface="Consolas" panose="020B0609020204030204" pitchFamily="49" charset="0"/>
              </a:rPr>
              <a:t>);</a:t>
            </a:r>
          </a:p>
          <a:p>
            <a:pPr lvl="1" defTabSz="914400" fontAlgn="base">
              <a:spcBef>
                <a:spcPct val="0"/>
              </a:spcBef>
              <a:spcAft>
                <a:spcPct val="0"/>
              </a:spcAft>
            </a:pPr>
            <a:r>
              <a:rPr lang="en-IE" sz="1000" dirty="0">
                <a:solidFill>
                  <a:srgbClr val="000000"/>
                </a:solidFill>
                <a:latin typeface="Consolas" panose="020B0609020204030204" pitchFamily="49" charset="0"/>
                <a:cs typeface="Consolas" panose="020B0609020204030204" pitchFamily="49" charset="0"/>
              </a:rPr>
              <a:t> </a:t>
            </a:r>
            <a:r>
              <a:rPr lang="en-IE" sz="1000" dirty="0" smtClean="0">
                <a:solidFill>
                  <a:srgbClr val="CC6600"/>
                </a:solidFill>
                <a:latin typeface="Consolas" panose="020B0609020204030204" pitchFamily="49" charset="0"/>
                <a:cs typeface="Consolas" panose="020B0609020204030204" pitchFamily="49" charset="0"/>
              </a:rPr>
              <a:t>delay</a:t>
            </a:r>
            <a:r>
              <a:rPr lang="en-IE" sz="1000" dirty="0" smtClean="0">
                <a:solidFill>
                  <a:srgbClr val="000000"/>
                </a:solidFill>
                <a:latin typeface="Consolas" panose="020B0609020204030204" pitchFamily="49" charset="0"/>
                <a:cs typeface="Consolas" panose="020B0609020204030204" pitchFamily="49" charset="0"/>
              </a:rPr>
              <a:t>(1000);</a:t>
            </a:r>
            <a:r>
              <a:rPr lang="en-IE" sz="1000" dirty="0" smtClean="0">
                <a:solidFill>
                  <a:srgbClr val="8A8A8A"/>
                </a:solidFill>
                <a:latin typeface="Consolas" panose="020B0609020204030204" pitchFamily="49" charset="0"/>
                <a:cs typeface="Consolas" panose="020B0609020204030204" pitchFamily="49" charset="0"/>
              </a:rPr>
              <a:t>		</a:t>
            </a:r>
            <a:r>
              <a:rPr lang="en-IE" sz="1000" dirty="0" smtClean="0">
                <a:solidFill>
                  <a:srgbClr val="8A8A8A"/>
                </a:solidFill>
                <a:latin typeface="Consolas" panose="020B0609020204030204" pitchFamily="49" charset="0"/>
                <a:cs typeface="Consolas" panose="020B0609020204030204" pitchFamily="49" charset="0"/>
              </a:rPr>
              <a:t>// </a:t>
            </a:r>
            <a:r>
              <a:rPr lang="en-IE" sz="1000" dirty="0">
                <a:solidFill>
                  <a:srgbClr val="8A8A8A"/>
                </a:solidFill>
                <a:latin typeface="Consolas" panose="020B0609020204030204" pitchFamily="49" charset="0"/>
                <a:cs typeface="Consolas" panose="020B0609020204030204" pitchFamily="49" charset="0"/>
              </a:rPr>
              <a:t>delay to avoid </a:t>
            </a:r>
            <a:r>
              <a:rPr lang="en-IE" sz="1000" dirty="0" smtClean="0">
                <a:solidFill>
                  <a:srgbClr val="8A8A8A"/>
                </a:solidFill>
                <a:latin typeface="Consolas" panose="020B0609020204030204" pitchFamily="49" charset="0"/>
                <a:cs typeface="Consolas" panose="020B0609020204030204" pitchFamily="49" charset="0"/>
              </a:rPr>
              <a:t>flickering</a:t>
            </a:r>
            <a:endParaRPr lang="en-US" sz="1000" dirty="0">
              <a:solidFill>
                <a:srgbClr val="000000"/>
              </a:solidFill>
              <a:latin typeface="Consolas" panose="020B0609020204030204" pitchFamily="49" charset="0"/>
              <a:cs typeface="Consolas" panose="020B0609020204030204" pitchFamily="49" charset="0"/>
            </a:endParaRPr>
          </a:p>
          <a:p>
            <a:pPr marL="0" marR="0" lvl="0" indent="0" defTabSz="914400" rtl="0" eaLnBrk="1" fontAlgn="base" latinLnBrk="0" hangingPunct="1">
              <a:lnSpc>
                <a:spcPct val="100000"/>
              </a:lnSpc>
              <a:spcBef>
                <a:spcPct val="0"/>
              </a:spcBef>
              <a:spcAft>
                <a:spcPct val="0"/>
              </a:spcAft>
              <a:buClrTx/>
              <a:buSzTx/>
              <a:buFontTx/>
              <a:buNone/>
              <a:tabLst/>
            </a:pPr>
            <a:r>
              <a:rPr lang="en-IE" sz="1000" dirty="0">
                <a:solidFill>
                  <a:srgbClr val="000000"/>
                </a:solidFill>
                <a:latin typeface="Consolas" panose="020B0609020204030204" pitchFamily="49" charset="0"/>
                <a:cs typeface="Consolas" panose="020B0609020204030204" pitchFamily="49" charset="0"/>
              </a:rPr>
              <a:t> </a:t>
            </a:r>
            <a:r>
              <a:rPr lang="en-IE" sz="1000" dirty="0" smtClean="0">
                <a:solidFill>
                  <a:srgbClr val="000000"/>
                </a:solidFill>
                <a:latin typeface="Consolas" panose="020B0609020204030204" pitchFamily="49" charset="0"/>
                <a:cs typeface="Consolas" panose="020B0609020204030204" pitchFamily="49" charset="0"/>
              </a:rPr>
              <a:t>    }</a:t>
            </a:r>
            <a:endParaRPr kumimoji="0" 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endParaRPr>
          </a:p>
          <a:p>
            <a:pPr marL="0" marR="0" lvl="0" indent="0"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1000" b="0" i="0" u="none" strike="noStrike" cap="none" normalizeH="0" baseline="0" dirty="0" smtClean="0">
                <a:ln>
                  <a:noFill/>
                </a:ln>
                <a:solidFill>
                  <a:schemeClr val="tx1"/>
                </a:solidFill>
                <a:effectLst/>
                <a:latin typeface="Consolas" panose="020B0609020204030204" pitchFamily="49" charset="0"/>
                <a:cs typeface="Consolas" panose="020B0609020204030204" pitchFamily="49" charset="0"/>
              </a:rPr>
              <a:t> </a:t>
            </a:r>
          </a:p>
        </p:txBody>
      </p:sp>
    </p:spTree>
    <p:extLst>
      <p:ext uri="{BB962C8B-B14F-4D97-AF65-F5344CB8AC3E}">
        <p14:creationId xmlns:p14="http://schemas.microsoft.com/office/powerpoint/2010/main" val="2871573043"/>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10"/>
  <p:tag name="MMPROD_UIDATA" val="&lt;database version=&quot;7.0&quot;&gt;&lt;object type=&quot;1&quot; unique_id=&quot;10001&quot;&gt;&lt;object type=&quot;2&quot; unique_id=&quot;23984&quot;&gt;&lt;object type=&quot;3&quot; unique_id=&quot;23985&quot;&gt;&lt;property id=&quot;20148&quot; value=&quot;5&quot;/&gt;&lt;property id=&quot;20300&quot; value=&quot;Slide 1 - &amp;quot;Transforming Networking and Storage&amp;quot;&quot;/&gt;&lt;property id=&quot;20307&quot; value=&quot;256&quot;/&gt;&lt;/object&gt;&lt;object type=&quot;3&quot; unique_id=&quot;23986&quot;&gt;&lt;property id=&quot;20148&quot; value=&quot;5&quot;/&gt;&lt;property id=&quot;20300&quot; value=&quot;Slide 4 - &amp;quot;Instructions for Using This Template&amp;quot;&quot;/&gt;&lt;property id=&quot;20307&quot; value=&quot;258&quot;/&gt;&lt;/object&gt;&lt;object type=&quot;3&quot; unique_id=&quot;24963&quot;&gt;&lt;property id=&quot;20148&quot; value=&quot;5&quot;/&gt;&lt;property id=&quot;20300&quot; value=&quot;Slide 2 - &amp;quot;Instructions for Using This Template&amp;quot;&quot;/&gt;&lt;property id=&quot;20307&quot; value=&quot;262&quot;/&gt;&lt;/object&gt;&lt;object type=&quot;3&quot; unique_id=&quot;24964&quot;&gt;&lt;property id=&quot;20148&quot; value=&quot;5&quot;/&gt;&lt;property id=&quot;20300&quot; value=&quot;Slide 5 - &amp;quot;PowerPoint Practices&amp;quot;&quot;/&gt;&lt;property id=&quot;20307&quot; value=&quot;263&quot;/&gt;&lt;/object&gt;&lt;object type=&quot;3&quot; unique_id=&quot;24965&quot;&gt;&lt;property id=&quot;20148&quot; value=&quot;5&quot;/&gt;&lt;property id=&quot;20300&quot; value=&quot;Slide 6 - &amp;quot;Standard Color Palette and Gradients&amp;quot;&quot;/&gt;&lt;property id=&quot;20307&quot; value=&quot;264&quot;/&gt;&lt;/object&gt;&lt;object type=&quot;3&quot; unique_id=&quot;24966&quot;&gt;&lt;property id=&quot;20148&quot; value=&quot;5&quot;/&gt;&lt;property id=&quot;20300&quot; value=&quot;Slide 7 - &amp;quot;Graphic Element Examples&amp;quot;&quot;/&gt;&lt;property id=&quot;20307&quot; value=&quot;265&quot;/&gt;&lt;/object&gt;&lt;object type=&quot;3&quot; unique_id=&quot;24967&quot;&gt;&lt;property id=&quot;20148&quot; value=&quot;5&quot;/&gt;&lt;property id=&quot;20300&quot; value=&quot;Slide 8 - &amp;quot;CSIG Sample Table – Option 1&amp;quot;&quot;/&gt;&lt;property id=&quot;20307&quot; value=&quot;266&quot;/&gt;&lt;/object&gt;&lt;object type=&quot;3&quot; unique_id=&quot;24968&quot;&gt;&lt;property id=&quot;20148&quot; value=&quot;5&quot;/&gt;&lt;property id=&quot;20300&quot; value=&quot;Slide 9 - &amp;quot;Sample Chart 1&amp;quot;&quot;/&gt;&lt;property id=&quot;20307&quot; value=&quot;267&quot;/&gt;&lt;/object&gt;&lt;object type=&quot;3&quot; unique_id=&quot;24969&quot;&gt;&lt;property id=&quot;20148&quot; value=&quot;5&quot;/&gt;&lt;property id=&quot;20300&quot; value=&quot;Slide 10 - &amp;quot;Sample Chart 2&amp;quot;&quot;/&gt;&lt;property id=&quot;20307&quot; value=&quot;268&quot;/&gt;&lt;/object&gt;&lt;object type=&quot;3&quot; unique_id=&quot;24970&quot;&gt;&lt;property id=&quot;20148&quot; value=&quot;5&quot;/&gt;&lt;property id=&quot;20300&quot; value=&quot;Slide 11 - &amp;quot;36pt Light headline&amp;quot;&quot;/&gt;&lt;property id=&quot;20307&quot; value=&quot;269&quot;/&gt;&lt;/object&gt;&lt;object type=&quot;3&quot; unique_id=&quot;24973&quot;&gt;&lt;property id=&quot;20148&quot; value=&quot;5&quot;/&gt;&lt;property id=&quot;20300&quot; value=&quot;Slide 14 - &amp;quot;Section Divider Style or Used as Dark Background&amp;quot;&quot;/&gt;&lt;property id=&quot;20307&quot; value=&quot;273&quot;/&gt;&lt;/object&gt;&lt;object type=&quot;3&quot; unique_id=&quot;24974&quot;&gt;&lt;property id=&quot;20148&quot; value=&quot;5&quot;/&gt;&lt;property id=&quot;20300&quot; value=&quot;Slide 15 - &amp;quot;Legal Disclaimer&amp;quot;&quot;/&gt;&lt;property id=&quot;20307&quot; value=&quot;272&quot;/&gt;&lt;/object&gt;&lt;object type=&quot;3&quot; unique_id=&quot;25299&quot;&gt;&lt;property id=&quot;20148&quot; value=&quot;5&quot;/&gt;&lt;property id=&quot;20300&quot; value=&quot;Slide 3 - &amp;quot;Instructions for Using This Template In Blue&amp;quot;&quot;/&gt;&lt;property id=&quot;20307&quot; value=&quot;274&quot;/&gt;&lt;/object&gt;&lt;object type=&quot;3&quot; unique_id=&quot;25301&quot;&gt;&lt;property id=&quot;20148&quot; value=&quot;5&quot;/&gt;&lt;property id=&quot;20300&quot; value=&quot;Slide 12 - &amp;quot;Left Copy and Image&amp;quot;&quot;/&gt;&lt;property id=&quot;20307&quot; value=&quot;275&quot;/&gt;&lt;/object&gt;&lt;object type=&quot;3&quot; unique_id=&quot;25302&quot;&gt;&lt;property id=&quot;20148&quot; value=&quot;5&quot;/&gt;&lt;property id=&quot;20300&quot; value=&quot;Slide 13 - &amp;quot;Upper Copy w/ Bullets &amp;amp; Image&amp;quot;&quot;/&gt;&lt;property id=&quot;20307&quot; value=&quot;276&quot;/&gt;&lt;/object&gt;&lt;object type=&quot;3&quot; unique_id=&quot;25303&quot;&gt;&lt;property id=&quot;20148&quot; value=&quot;5&quot;/&gt;&lt;property id=&quot;20300&quot; value=&quot;Slide 16&quot;/&gt;&lt;property id=&quot;20307&quot; value=&quot;277&quot;/&gt;&lt;/object&gt;&lt;/object&gt;&lt;object type=&quot;8&quot; unique_id=&quot;23990&quot;&gt;&lt;/object&gt;&lt;/object&gt;&lt;/database&gt;"/>
  <p:tag name="SECTOMILLISECCONVERTED" val="1"/>
</p:tagLst>
</file>

<file path=ppt/theme/theme1.xml><?xml version="1.0" encoding="utf-8"?>
<a:theme xmlns:a="http://schemas.openxmlformats.org/drawingml/2006/main" name="CSIG Theme 2014">
  <a:themeElements>
    <a:clrScheme name="Intel New Scheme">
      <a:dk1>
        <a:sysClr val="windowText" lastClr="000000"/>
      </a:dk1>
      <a:lt1>
        <a:sysClr val="window" lastClr="FFFFFF"/>
      </a:lt1>
      <a:dk2>
        <a:srgbClr val="004280"/>
      </a:dk2>
      <a:lt2>
        <a:srgbClr val="B1BABF"/>
      </a:lt2>
      <a:accent1>
        <a:srgbClr val="0071C5"/>
      </a:accent1>
      <a:accent2>
        <a:srgbClr val="00AEEF"/>
      </a:accent2>
      <a:accent3>
        <a:srgbClr val="8DC8E8"/>
      </a:accent3>
      <a:accent4>
        <a:srgbClr val="FFDA00"/>
      </a:accent4>
      <a:accent5>
        <a:srgbClr val="FDB813"/>
      </a:accent5>
      <a:accent6>
        <a:srgbClr val="A6CE39"/>
      </a:accent6>
      <a:hlink>
        <a:srgbClr val="939598"/>
      </a:hlink>
      <a:folHlink>
        <a:srgbClr val="ED1C24"/>
      </a:folHlink>
    </a:clrScheme>
    <a:fontScheme name="Intel Clear">
      <a:majorFont>
        <a:latin typeface="Intel Clear Light"/>
        <a:ea typeface=""/>
        <a:cs typeface=""/>
      </a:majorFont>
      <a:minorFont>
        <a:latin typeface="Intel Clear"/>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12700" algn="ctr">
          <a:solidFill>
            <a:schemeClr val="bg2"/>
          </a:solidFill>
          <a:round/>
          <a:headEnd type="none" w="sm" len="sm"/>
          <a:tailEnd type="none" w="sm" len="sm"/>
        </a:ln>
        <a:effectLst/>
      </a:spPr>
      <a:bodyPr wrap="square" lIns="0" tIns="0" rIns="0" bIns="0" anchor="ctr"/>
      <a:lstStyle>
        <a:defPPr algn="ctr" eaLnBrk="0" hangingPunct="0">
          <a:defRPr sz="1200" dirty="0">
            <a:solidFill>
              <a:schemeClr val="bg1"/>
            </a:solidFill>
            <a:latin typeface="+mn-lt"/>
          </a:defRPr>
        </a:defPPr>
      </a:lstStyle>
    </a:spDef>
    <a:lnDef>
      <a:spPr>
        <a:ln w="19050" cap="rnd">
          <a:solidFill>
            <a:schemeClr val="tx1"/>
          </a:solidFill>
          <a:headEnd w="lg" len="lg"/>
          <a:tailEnd w="lg" len="lg"/>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chor="ctr">
        <a:spAutoFit/>
      </a:bodyPr>
      <a:lstStyle>
        <a:defPPr algn="ctr">
          <a:defRPr sz="1200" dirty="0" smtClean="0">
            <a:latin typeface="+mn-lt"/>
          </a:defRPr>
        </a:defPPr>
      </a:lstStyle>
    </a:txDef>
  </a:objectDefaults>
  <a:extraClrSchemeLst/>
  <a:extLst>
    <a:ext uri="{05A4C25C-085E-4340-85A3-A5531E510DB2}">
      <thm15:themeFamily xmlns:thm15="http://schemas.microsoft.com/office/thememl/2012/main" name="CSIG Theme 2014" id="{5170D478-63D8-46F9-913B-8411B3B7C13A}" vid="{99732B25-3392-49C1-89AE-CE07F98D36F2}"/>
    </a:ext>
  </a:extLst>
</a:theme>
</file>

<file path=ppt/theme/theme2.xml><?xml version="1.0" encoding="utf-8"?>
<a:theme xmlns:a="http://schemas.openxmlformats.org/drawingml/2006/main" name="1_CSIG Theme 2014">
  <a:themeElements>
    <a:clrScheme name="Intel New Scheme">
      <a:dk1>
        <a:sysClr val="windowText" lastClr="000000"/>
      </a:dk1>
      <a:lt1>
        <a:sysClr val="window" lastClr="FFFFFF"/>
      </a:lt1>
      <a:dk2>
        <a:srgbClr val="004280"/>
      </a:dk2>
      <a:lt2>
        <a:srgbClr val="B1BABF"/>
      </a:lt2>
      <a:accent1>
        <a:srgbClr val="0071C5"/>
      </a:accent1>
      <a:accent2>
        <a:srgbClr val="00AEEF"/>
      </a:accent2>
      <a:accent3>
        <a:srgbClr val="8DC8E8"/>
      </a:accent3>
      <a:accent4>
        <a:srgbClr val="FFDA00"/>
      </a:accent4>
      <a:accent5>
        <a:srgbClr val="FDB813"/>
      </a:accent5>
      <a:accent6>
        <a:srgbClr val="A6CE39"/>
      </a:accent6>
      <a:hlink>
        <a:srgbClr val="939598"/>
      </a:hlink>
      <a:folHlink>
        <a:srgbClr val="ED1C24"/>
      </a:folHlink>
    </a:clrScheme>
    <a:fontScheme name="Intel Clear">
      <a:majorFont>
        <a:latin typeface="Intel Clear Light"/>
        <a:ea typeface=""/>
        <a:cs typeface=""/>
      </a:majorFont>
      <a:minorFont>
        <a:latin typeface="Intel Clear"/>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12700" algn="ctr">
          <a:solidFill>
            <a:schemeClr val="bg2"/>
          </a:solidFill>
          <a:round/>
          <a:headEnd type="none" w="sm" len="sm"/>
          <a:tailEnd type="none" w="sm" len="sm"/>
        </a:ln>
        <a:effectLst/>
      </a:spPr>
      <a:bodyPr wrap="square" lIns="0" tIns="0" rIns="0" bIns="0" anchor="ctr"/>
      <a:lstStyle>
        <a:defPPr algn="ctr" eaLnBrk="0" hangingPunct="0">
          <a:defRPr sz="1200" dirty="0">
            <a:solidFill>
              <a:schemeClr val="bg1"/>
            </a:solidFill>
            <a:latin typeface="+mn-lt"/>
          </a:defRPr>
        </a:defPPr>
      </a:lstStyle>
    </a:spDef>
    <a:lnDef>
      <a:spPr>
        <a:ln w="19050" cap="rnd">
          <a:solidFill>
            <a:schemeClr val="tx1"/>
          </a:solidFill>
          <a:headEnd w="lg" len="lg"/>
          <a:tailEnd w="lg" len="lg"/>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chor="ctr">
        <a:spAutoFit/>
      </a:bodyPr>
      <a:lstStyle>
        <a:defPPr algn="ctr">
          <a:defRPr sz="1200" dirty="0" smtClean="0">
            <a:latin typeface="+mn-lt"/>
          </a:defRPr>
        </a:defPPr>
      </a:lstStyle>
    </a:txDef>
  </a:objectDefaults>
  <a:extraClrSchemeLst/>
  <a:extLst>
    <a:ext uri="{05A4C25C-085E-4340-85A3-A5531E510DB2}">
      <thm15:themeFamily xmlns:thm15="http://schemas.microsoft.com/office/thememl/2012/main" name="CSIG Theme 2014" id="{5170D478-63D8-46F9-913B-8411B3B7C13A}" vid="{99732B25-3392-49C1-89AE-CE07F98D36F2}"/>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20FC22F9D482BA4B9E694B5A57F8C590" ma:contentTypeVersion="1" ma:contentTypeDescription="Create a new document." ma:contentTypeScope="" ma:versionID="43aed85869beda9cd78c71df18389a81">
  <xsd:schema xmlns:xsd="http://www.w3.org/2001/XMLSchema" xmlns:xs="http://www.w3.org/2001/XMLSchema" xmlns:p="http://schemas.microsoft.com/office/2006/metadata/properties" targetNamespace="http://schemas.microsoft.com/office/2006/metadata/properties" ma:root="true" ma:fieldsID="30b9a41a15f6c4f42a718dcf44fbe00e">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50F3866-A9A4-4ECA-AA17-B1FD6A09813D}">
  <ds:schemaRefs>
    <ds:schemaRef ds:uri="http://schemas.microsoft.com/sharepoint/v3/contenttype/forms"/>
  </ds:schemaRefs>
</ds:datastoreItem>
</file>

<file path=customXml/itemProps2.xml><?xml version="1.0" encoding="utf-8"?>
<ds:datastoreItem xmlns:ds="http://schemas.openxmlformats.org/officeDocument/2006/customXml" ds:itemID="{8DCF299D-F0FA-4F69-AFCA-8BBFF4010D95}">
  <ds:schemaRefs>
    <ds:schemaRef ds:uri="http://schemas.microsoft.com/office/infopath/2007/PartnerControl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www.w3.org/XML/1998/namespace"/>
    <ds:schemaRef ds:uri="http://purl.org/dc/dcmitype/"/>
  </ds:schemaRefs>
</ds:datastoreItem>
</file>

<file path=customXml/itemProps3.xml><?xml version="1.0" encoding="utf-8"?>
<ds:datastoreItem xmlns:ds="http://schemas.openxmlformats.org/officeDocument/2006/customXml" ds:itemID="{DFD173F8-EFA7-4820-9B0A-3F4374C02EC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9963</TotalTime>
  <Words>1661</Words>
  <Application>Microsoft Office PowerPoint</Application>
  <PresentationFormat>On-screen Show (4:3)</PresentationFormat>
  <Paragraphs>330</Paragraphs>
  <Slides>22</Slides>
  <Notes>6</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22</vt:i4>
      </vt:variant>
    </vt:vector>
  </HeadingPairs>
  <TitlesOfParts>
    <vt:vector size="34" baseType="lpstr">
      <vt:lpstr>Arial</vt:lpstr>
      <vt:lpstr>Calibri</vt:lpstr>
      <vt:lpstr>Consolas</vt:lpstr>
      <vt:lpstr>Intel Clear</vt:lpstr>
      <vt:lpstr>Intel Clear Light</vt:lpstr>
      <vt:lpstr>Lucida Grande</vt:lpstr>
      <vt:lpstr>Neo Sans Intel</vt:lpstr>
      <vt:lpstr>Neo Sans Intel Light</vt:lpstr>
      <vt:lpstr>Neo Sans Intel Medium</vt:lpstr>
      <vt:lpstr>Verdana</vt:lpstr>
      <vt:lpstr>CSIG Theme 2014</vt:lpstr>
      <vt:lpstr>1_CSIG Theme 2014</vt:lpstr>
      <vt:lpstr>Intel WIT Project</vt:lpstr>
      <vt:lpstr>Equipment required (per person)</vt:lpstr>
      <vt:lpstr>Knowledge Assumptions</vt:lpstr>
      <vt:lpstr>Setting up the sensors</vt:lpstr>
      <vt:lpstr>Digital Read – LED Button Press</vt:lpstr>
      <vt:lpstr>Digital Write – LED Button Press</vt:lpstr>
      <vt:lpstr>Light Sensing - Light Dependent Resistor (LDR)</vt:lpstr>
      <vt:lpstr>Light Sensing – Basic LDR</vt:lpstr>
      <vt:lpstr>Light Sensing – Reading the LDR</vt:lpstr>
      <vt:lpstr>Merging the two codes – LDR and Button</vt:lpstr>
      <vt:lpstr>Merging the two codes – LDR and Button</vt:lpstr>
      <vt:lpstr>Merging the two codes – LDR and Button</vt:lpstr>
      <vt:lpstr>Temperature Sensor</vt:lpstr>
      <vt:lpstr>Basic Temperature Sensor</vt:lpstr>
      <vt:lpstr>Reading the Temperature Sensor</vt:lpstr>
      <vt:lpstr>Adding Temperature Sensor to code</vt:lpstr>
      <vt:lpstr>Combining LDR, Pushbutton &amp; Temperature Sensor</vt:lpstr>
      <vt:lpstr>Combining LDR, Pushbutton &amp; Temperature Sensor</vt:lpstr>
      <vt:lpstr>Combining LDR, Pushbutton &amp; Temperature Sensor</vt:lpstr>
      <vt:lpstr>Connecting to Twitter</vt:lpstr>
      <vt:lpstr>Legal Disclaimer</vt:lpstr>
      <vt:lpstr>PowerPoint Presentation</vt:lpstr>
    </vt:vector>
  </TitlesOfParts>
  <Company>Intel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Intel-South-Africa-Galileo-2014-Jun (Getting Started)</dc:title>
  <dc:creator>IESC SA Team 1H-2014</dc:creator>
  <cp:lastModifiedBy>Le Bas, Ellen</cp:lastModifiedBy>
  <cp:revision>448</cp:revision>
  <cp:lastPrinted>2013-08-27T18:55:40Z</cp:lastPrinted>
  <dcterms:created xsi:type="dcterms:W3CDTF">2013-11-23T00:18:05Z</dcterms:created>
  <dcterms:modified xsi:type="dcterms:W3CDTF">2015-07-14T13:17:55Z</dcterms:modified>
  <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0x01010020FC22F9D482BA4B9E694B5A57F8C590</vt:lpwstr>
  </property>
  <property fmtid="{D5CDD505-2E9C-101B-9397-08002B2CF9AE}" pid="3" name="Offisync_UniqueId">
    <vt:lpwstr>75989</vt:lpwstr>
  </property>
  <property fmtid="{D5CDD505-2E9C-101B-9397-08002B2CF9AE}" pid="4" name="Jive_LatestUserAccountName">
    <vt:lpwstr>agorey</vt:lpwstr>
  </property>
  <property fmtid="{D5CDD505-2E9C-101B-9397-08002B2CF9AE}" pid="5" name="Offisync_ServerID">
    <vt:lpwstr>d001a694-7c66-4352-b53b-895ffdce369f</vt:lpwstr>
  </property>
  <property fmtid="{D5CDD505-2E9C-101B-9397-08002B2CF9AE}" pid="6" name="Jive_VersionGuid">
    <vt:lpwstr>f126db7b-92d4-42cc-b1d5-156d75fba075</vt:lpwstr>
  </property>
  <property fmtid="{D5CDD505-2E9C-101B-9397-08002B2CF9AE}" pid="7" name="Offisync_UpdateToken">
    <vt:lpwstr>1</vt:lpwstr>
  </property>
  <property fmtid="{D5CDD505-2E9C-101B-9397-08002B2CF9AE}" pid="8" name="Offisync_ProviderInitializationData">
    <vt:lpwstr>https://soco.intel.com</vt:lpwstr>
  </property>
</Properties>
</file>