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44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62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5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4003E9-9D9A-40B8-A1F8-D0581ED7E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EF4499-13BB-493B-9FE1-773D7109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FFEDD4-DE89-C33D-8F8E-BC62E04F2D37}"/>
              </a:ext>
            </a:extLst>
          </p:cNvPr>
          <p:cNvSpPr/>
          <p:nvPr/>
        </p:nvSpPr>
        <p:spPr>
          <a:xfrm>
            <a:off x="1795848" y="1385123"/>
            <a:ext cx="8350102" cy="3659735"/>
          </a:xfrm>
          <a:prstGeom prst="roundRect">
            <a:avLst>
              <a:gd name="adj" fmla="val 4546"/>
            </a:avLst>
          </a:prstGeom>
          <a:solidFill>
            <a:schemeClr val="bg1">
              <a:alpha val="50196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CFA Level 1 </a:t>
            </a:r>
            <a:r>
              <a:rPr lang="en-US" sz="13800" dirty="0">
                <a:solidFill>
                  <a:schemeClr val="tx1"/>
                </a:solidFill>
              </a:rPr>
              <a:t>Equities</a:t>
            </a:r>
          </a:p>
        </p:txBody>
      </p:sp>
    </p:spTree>
    <p:extLst>
      <p:ext uri="{BB962C8B-B14F-4D97-AF65-F5344CB8AC3E}">
        <p14:creationId xmlns:p14="http://schemas.microsoft.com/office/powerpoint/2010/main" val="40316362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59161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Schoolbook</vt:lpstr>
      <vt:lpstr>Arial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Hardy Aaron</dc:creator>
  <cp:lastModifiedBy>Hardy Aaron</cp:lastModifiedBy>
  <cp:revision>1</cp:revision>
  <dcterms:created xsi:type="dcterms:W3CDTF">2022-11-29T04:30:22Z</dcterms:created>
  <dcterms:modified xsi:type="dcterms:W3CDTF">2023-01-09T06:31:26Z</dcterms:modified>
</cp:coreProperties>
</file>