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0389F-C8B1-754D-8196-EB2F5E2AC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44089-8405-684C-9178-43A6EA17B2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C5C42-0911-E04C-8444-AEFF7A799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CDE6-7281-BF40-8494-842FC3BE7F5D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8D82C-0F4B-FB45-B2D5-46D88CDC0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F538B-FE55-0D42-9BCF-300F26BA1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BC24-A690-BC4A-8EE5-A7014CD79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55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814B6-0694-3545-8314-2FED9147A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0E0D7D-823C-204A-ABAD-68CF9E980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7F085-CAA5-4744-9DF3-D0E096330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CDE6-7281-BF40-8494-842FC3BE7F5D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85839-78E7-884D-A0A0-56B512336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81CC2-3960-064E-A037-0ED97E915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BC24-A690-BC4A-8EE5-A7014CD79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9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20281F-7C54-4047-8CD6-1D7AF1D84E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F49A28-2CB7-894E-A7B4-308AEFC88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36195-7E36-F547-825C-F4CA607D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CDE6-7281-BF40-8494-842FC3BE7F5D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BA528-5540-9642-80DC-899543BA7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A6D9A-C3D9-F64A-8081-D7CFA3444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BC24-A690-BC4A-8EE5-A7014CD79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6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057BA-75D5-0546-9FF1-20264C56A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B8BF5-57F0-354F-9DD2-4B5C0959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C8880-39DC-0D4B-B8A1-48090C9CD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CDE6-7281-BF40-8494-842FC3BE7F5D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CE469-7410-8B45-B69A-D10AC770B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326EA-688E-284A-BBD1-9C37E78E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BC24-A690-BC4A-8EE5-A7014CD79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0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76937-BEC1-7A43-B390-CAF8EB8C7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8AC19-C3F3-214A-A3C5-09067C238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C4221-564A-374B-86E6-D42D48B47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CDE6-7281-BF40-8494-842FC3BE7F5D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CBE98-F5FF-FF46-84DA-85589D180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7460D-FD73-0A4D-9886-EE04DEEB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BC24-A690-BC4A-8EE5-A7014CD79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21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28EB-21AA-C941-A97C-BE58A8A90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AF2A3-41A5-C740-AEA5-E91FF0CFF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450694-ADCE-8F4F-A7EB-10E974EBD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F423A-3BD6-C64F-9F2C-3EA8087D9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CDE6-7281-BF40-8494-842FC3BE7F5D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0161B-4E56-4044-BBD2-8A5DBF2FA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C94F2-225F-7B47-A547-0F02B098E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BC24-A690-BC4A-8EE5-A7014CD79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18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EAE06-E4FA-ED4E-9F5B-EB0A898CF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BF728-73A4-5842-BC07-D81773CE6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329ABA-3369-714B-91AD-2426F6BB0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E8E955-9DC4-CC43-B26B-4DEAA2BAD9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D6027A-A052-9948-A8D7-29EB80348C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1809A8-7698-1B43-8C74-37C026751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CDE6-7281-BF40-8494-842FC3BE7F5D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51ABD3-BDE1-724F-9236-A00828E74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500E56-4BDB-7143-92C7-518446C6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BC24-A690-BC4A-8EE5-A7014CD79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4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1B92F-7E7F-D840-BBBD-436E3E243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1D55FF-54D7-4E46-B06E-7F703E506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CDE6-7281-BF40-8494-842FC3BE7F5D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11C88-76C3-4F4B-BAB5-A9B5F8E6A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37B07-683F-5642-BB94-A4E256FFF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BC24-A690-BC4A-8EE5-A7014CD79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94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2D63F3-D38A-284D-9708-0256E18D2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CDE6-7281-BF40-8494-842FC3BE7F5D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8615E-D74E-D24C-97C8-3C07B2B25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F5B76-6FCB-8149-B07B-F249C6DBB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BC24-A690-BC4A-8EE5-A7014CD79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0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A70C1-E05B-664D-8C30-9A3395646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34C3F-CEBC-4D47-A5E1-E9FA1BD59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6A822-A21E-D14B-856E-1CAF1B2B9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056AD-0026-A749-AB3F-85F6A8EC6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CDE6-7281-BF40-8494-842FC3BE7F5D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39AC6-ABA7-D24E-8873-B2DB92FBC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4637D-CFA3-354F-9024-0CFB7310C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BC24-A690-BC4A-8EE5-A7014CD79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27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D678E-744B-6A4F-B395-39E146AD8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B79FA9-FC51-8C4D-BE1C-C0F71DF23A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56D83-7670-FF4D-9405-C81397167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A7D00-1453-B84B-A110-DB2B9374E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CDE6-7281-BF40-8494-842FC3BE7F5D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46FE8-EADE-CA4C-9E15-B20276FD7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CD709-42D8-9F45-9794-68DE1350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BC24-A690-BC4A-8EE5-A7014CD79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8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8601C7-69C5-C347-B506-F12F384EF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511DF-F909-5744-8114-3844A909A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C986E-05B6-3A4E-A71F-699B4FB5D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3CDE6-7281-BF40-8494-842FC3BE7F5D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D6767-7293-2043-A37E-23294BB087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4E309-1280-7144-AFC6-EAFB3EBFC1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8BC24-A690-BC4A-8EE5-A7014CD79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3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6C5ED255-2357-4D4D-924D-0924582E2B72}"/>
              </a:ext>
            </a:extLst>
          </p:cNvPr>
          <p:cNvSpPr/>
          <p:nvPr/>
        </p:nvSpPr>
        <p:spPr>
          <a:xfrm>
            <a:off x="5486094" y="4150581"/>
            <a:ext cx="1998006" cy="2571746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sz="1200" dirty="0" err="1"/>
              <a:t>Toxiproxy</a:t>
            </a:r>
            <a:endParaRPr lang="en-US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7DAB5B-48DB-A84B-9C96-544601B3312E}"/>
              </a:ext>
            </a:extLst>
          </p:cNvPr>
          <p:cNvSpPr/>
          <p:nvPr/>
        </p:nvSpPr>
        <p:spPr>
          <a:xfrm>
            <a:off x="218308" y="160385"/>
            <a:ext cx="4761470" cy="3849388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sz="1200" dirty="0" err="1"/>
              <a:t>ToxiproxyDotNetCore</a:t>
            </a:r>
            <a:endParaRPr lang="en-US" sz="1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3B0107E-7AB5-A64B-B3B3-5BBCAF3577EE}"/>
              </a:ext>
            </a:extLst>
          </p:cNvPr>
          <p:cNvSpPr/>
          <p:nvPr/>
        </p:nvSpPr>
        <p:spPr>
          <a:xfrm>
            <a:off x="218308" y="4150581"/>
            <a:ext cx="4761470" cy="2571747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sz="1200" dirty="0" err="1"/>
              <a:t>ToxiproxyDotNetCore.Test</a:t>
            </a:r>
            <a:endParaRPr lang="en-US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FDE0B7-2300-0F45-8B82-E949C51B14FA}"/>
              </a:ext>
            </a:extLst>
          </p:cNvPr>
          <p:cNvSpPr/>
          <p:nvPr/>
        </p:nvSpPr>
        <p:spPr>
          <a:xfrm>
            <a:off x="9803033" y="4592293"/>
            <a:ext cx="2170659" cy="2153934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sz="1200" dirty="0" err="1"/>
              <a:t>ToxiproxyDotNetCore.Test.Api</a:t>
            </a:r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A036E1-6B0C-254B-B7B0-2B7975AA1D07}"/>
              </a:ext>
            </a:extLst>
          </p:cNvPr>
          <p:cNvSpPr/>
          <p:nvPr/>
        </p:nvSpPr>
        <p:spPr>
          <a:xfrm>
            <a:off x="589017" y="535975"/>
            <a:ext cx="1853513" cy="1068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Console</a:t>
            </a:r>
          </a:p>
          <a:p>
            <a:pPr algn="ctr"/>
            <a:r>
              <a:rPr lang="en-US" dirty="0"/>
              <a:t>Application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44281-FA18-CB48-B0A6-39A3FF4443F9}"/>
              </a:ext>
            </a:extLst>
          </p:cNvPr>
          <p:cNvSpPr/>
          <p:nvPr/>
        </p:nvSpPr>
        <p:spPr>
          <a:xfrm>
            <a:off x="1754668" y="2706132"/>
            <a:ext cx="1853513" cy="1068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200" dirty="0" err="1"/>
              <a:t>Module.GetDataAsync</a:t>
            </a:r>
            <a:r>
              <a:rPr lang="en-US" sz="1200" dirty="0"/>
              <a:t>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0724BB-3826-4647-9238-6D75D3C49506}"/>
              </a:ext>
            </a:extLst>
          </p:cNvPr>
          <p:cNvSpPr/>
          <p:nvPr/>
        </p:nvSpPr>
        <p:spPr>
          <a:xfrm>
            <a:off x="2924447" y="535975"/>
            <a:ext cx="1853513" cy="1068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ApiClient.GetEchoAsync</a:t>
            </a:r>
            <a:r>
              <a:rPr lang="en-US" sz="1200" dirty="0"/>
              <a:t>()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14099B85-D578-904F-A1BF-0259E13C37C3}"/>
              </a:ext>
            </a:extLst>
          </p:cNvPr>
          <p:cNvSpPr/>
          <p:nvPr/>
        </p:nvSpPr>
        <p:spPr>
          <a:xfrm>
            <a:off x="5342249" y="494268"/>
            <a:ext cx="1507524" cy="1161535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4A0A374-AACC-8840-B7E8-E3CD2AFF4C17}"/>
              </a:ext>
            </a:extLst>
          </p:cNvPr>
          <p:cNvSpPr/>
          <p:nvPr/>
        </p:nvSpPr>
        <p:spPr>
          <a:xfrm>
            <a:off x="7529401" y="428496"/>
            <a:ext cx="1330408" cy="128381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postman-</a:t>
            </a:r>
            <a:r>
              <a:rPr lang="en-US" sz="1200" dirty="0" err="1">
                <a:solidFill>
                  <a:sysClr val="windowText" lastClr="000000"/>
                </a:solidFill>
              </a:rPr>
              <a:t>echo.com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53EFC4-B5B2-5F46-8742-6E77A3F49666}"/>
              </a:ext>
            </a:extLst>
          </p:cNvPr>
          <p:cNvCxnSpPr/>
          <p:nvPr/>
        </p:nvCxnSpPr>
        <p:spPr>
          <a:xfrm>
            <a:off x="2042998" y="1604834"/>
            <a:ext cx="0" cy="1101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18F63D4-88CD-FA4D-BB79-D43516DBACE0}"/>
              </a:ext>
            </a:extLst>
          </p:cNvPr>
          <p:cNvCxnSpPr/>
          <p:nvPr/>
        </p:nvCxnSpPr>
        <p:spPr>
          <a:xfrm flipV="1">
            <a:off x="3286907" y="1604834"/>
            <a:ext cx="0" cy="1101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9A4688E-120D-1D4B-B2D2-5A97E8C34369}"/>
              </a:ext>
            </a:extLst>
          </p:cNvPr>
          <p:cNvSpPr txBox="1"/>
          <p:nvPr/>
        </p:nvSpPr>
        <p:spPr>
          <a:xfrm>
            <a:off x="589017" y="2000764"/>
            <a:ext cx="1464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IApiClient</a:t>
            </a:r>
            <a:r>
              <a:rPr lang="en-US" sz="1200" dirty="0"/>
              <a:t> : </a:t>
            </a:r>
            <a:r>
              <a:rPr lang="en-US" sz="1200" dirty="0" err="1"/>
              <a:t>ApiClient</a:t>
            </a:r>
            <a:endParaRPr lang="en-US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624F4C-8999-1646-A54D-65E4E1984FBF}"/>
              </a:ext>
            </a:extLst>
          </p:cNvPr>
          <p:cNvSpPr/>
          <p:nvPr/>
        </p:nvSpPr>
        <p:spPr>
          <a:xfrm>
            <a:off x="584906" y="4803177"/>
            <a:ext cx="1853513" cy="10688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MSTEST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53BB31-44F8-3146-89FF-4919FBD1DC4D}"/>
              </a:ext>
            </a:extLst>
          </p:cNvPr>
          <p:cNvSpPr txBox="1"/>
          <p:nvPr/>
        </p:nvSpPr>
        <p:spPr>
          <a:xfrm>
            <a:off x="222431" y="4261797"/>
            <a:ext cx="1842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IApiClient</a:t>
            </a:r>
            <a:r>
              <a:rPr lang="en-US" sz="1200" dirty="0"/>
              <a:t> : </a:t>
            </a:r>
            <a:r>
              <a:rPr lang="en-US" sz="1200" dirty="0" err="1"/>
              <a:t>ChaosApiClient</a:t>
            </a:r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5D2B1F-19E1-AC4E-AE80-FE08E39F522C}"/>
              </a:ext>
            </a:extLst>
          </p:cNvPr>
          <p:cNvSpPr/>
          <p:nvPr/>
        </p:nvSpPr>
        <p:spPr>
          <a:xfrm>
            <a:off x="2924447" y="4803176"/>
            <a:ext cx="1853513" cy="10688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ChaosApiClient</a:t>
            </a:r>
            <a:endParaRPr lang="en-US" sz="1200" dirty="0"/>
          </a:p>
          <a:p>
            <a:pPr algn="ctr"/>
            <a:r>
              <a:rPr lang="en-US" sz="1200" dirty="0"/>
              <a:t>.</a:t>
            </a:r>
            <a:r>
              <a:rPr lang="en-US" sz="1200" dirty="0" err="1"/>
              <a:t>GetEchoAsync</a:t>
            </a:r>
            <a:r>
              <a:rPr lang="en-US" sz="1200" dirty="0"/>
              <a:t>()</a:t>
            </a:r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457AD994-E783-9F48-91FA-90838F901A83}"/>
              </a:ext>
            </a:extLst>
          </p:cNvPr>
          <p:cNvSpPr/>
          <p:nvPr/>
        </p:nvSpPr>
        <p:spPr>
          <a:xfrm>
            <a:off x="7990703" y="4592293"/>
            <a:ext cx="1495168" cy="1498773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Toxi</a:t>
            </a:r>
            <a:endParaRPr lang="en-US" sz="1400" dirty="0"/>
          </a:p>
          <a:p>
            <a:pPr algn="ctr"/>
            <a:r>
              <a:rPr lang="en-US" sz="1400" dirty="0"/>
              <a:t>Proxy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36E2FA5-F1F0-764B-861D-A7117A6C0BDB}"/>
              </a:ext>
            </a:extLst>
          </p:cNvPr>
          <p:cNvSpPr/>
          <p:nvPr/>
        </p:nvSpPr>
        <p:spPr>
          <a:xfrm>
            <a:off x="10223158" y="4703506"/>
            <a:ext cx="1330414" cy="12838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localhost:</a:t>
            </a:r>
          </a:p>
          <a:p>
            <a:pPr algn="ctr"/>
            <a:r>
              <a:rPr lang="en-US" sz="1200" dirty="0"/>
              <a:t>5001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7816D4-03D3-8F49-991C-02EC80202672}"/>
              </a:ext>
            </a:extLst>
          </p:cNvPr>
          <p:cNvCxnSpPr/>
          <p:nvPr/>
        </p:nvCxnSpPr>
        <p:spPr>
          <a:xfrm flipV="1">
            <a:off x="2042998" y="3774991"/>
            <a:ext cx="0" cy="1028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8E7A002-6F01-B04E-9279-4356DA9CA8BB}"/>
              </a:ext>
            </a:extLst>
          </p:cNvPr>
          <p:cNvCxnSpPr>
            <a:endCxn id="9" idx="2"/>
          </p:cNvCxnSpPr>
          <p:nvPr/>
        </p:nvCxnSpPr>
        <p:spPr>
          <a:xfrm>
            <a:off x="4777960" y="1070403"/>
            <a:ext cx="568965" cy="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73CA678-F135-D74E-9F35-2BB768F851F5}"/>
              </a:ext>
            </a:extLst>
          </p:cNvPr>
          <p:cNvCxnSpPr>
            <a:stCxn id="9" idx="0"/>
            <a:endCxn id="10" idx="2"/>
          </p:cNvCxnSpPr>
          <p:nvPr/>
        </p:nvCxnSpPr>
        <p:spPr>
          <a:xfrm flipV="1">
            <a:off x="6848517" y="1070404"/>
            <a:ext cx="680884" cy="4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E274A0-7499-274D-8719-72E86435F0AA}"/>
              </a:ext>
            </a:extLst>
          </p:cNvPr>
          <p:cNvCxnSpPr/>
          <p:nvPr/>
        </p:nvCxnSpPr>
        <p:spPr>
          <a:xfrm>
            <a:off x="3286907" y="3774991"/>
            <a:ext cx="0" cy="1028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D53277-5CEE-AC4B-99B9-AE33C67B49B0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777960" y="5337606"/>
            <a:ext cx="999466" cy="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11ECF67-FB89-5843-9ADC-66B706BE5742}"/>
              </a:ext>
            </a:extLst>
          </p:cNvPr>
          <p:cNvCxnSpPr>
            <a:stCxn id="19" idx="3"/>
            <a:endCxn id="20" idx="2"/>
          </p:cNvCxnSpPr>
          <p:nvPr/>
        </p:nvCxnSpPr>
        <p:spPr>
          <a:xfrm>
            <a:off x="9485871" y="5341680"/>
            <a:ext cx="737287" cy="3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Double Brace 28">
            <a:extLst>
              <a:ext uri="{FF2B5EF4-FFF2-40B4-BE49-F238E27FC236}">
                <a16:creationId xmlns:a16="http://schemas.microsoft.com/office/drawing/2014/main" id="{6F545A0E-C5EB-934B-A110-7BF03367EBAB}"/>
              </a:ext>
            </a:extLst>
          </p:cNvPr>
          <p:cNvSpPr/>
          <p:nvPr/>
        </p:nvSpPr>
        <p:spPr>
          <a:xfrm>
            <a:off x="6779749" y="1681333"/>
            <a:ext cx="766128" cy="444843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PostmanEcho</a:t>
            </a:r>
            <a:endParaRPr lang="en-US" sz="10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D849FA7-0F42-3642-B304-ADED087057B1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6561443" y="1524301"/>
            <a:ext cx="1162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31CB2C3-E205-2A46-BEF1-CAEA2522B76E}"/>
              </a:ext>
            </a:extLst>
          </p:cNvPr>
          <p:cNvCxnSpPr/>
          <p:nvPr/>
        </p:nvCxnSpPr>
        <p:spPr>
          <a:xfrm flipH="1">
            <a:off x="4777960" y="1524301"/>
            <a:ext cx="770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ouble Brace 35">
            <a:extLst>
              <a:ext uri="{FF2B5EF4-FFF2-40B4-BE49-F238E27FC236}">
                <a16:creationId xmlns:a16="http://schemas.microsoft.com/office/drawing/2014/main" id="{A2E78F3C-279B-A54D-8821-732EB4BE59A0}"/>
              </a:ext>
            </a:extLst>
          </p:cNvPr>
          <p:cNvSpPr/>
          <p:nvPr/>
        </p:nvSpPr>
        <p:spPr>
          <a:xfrm>
            <a:off x="9363551" y="5868644"/>
            <a:ext cx="766128" cy="444843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PostmanEcho</a:t>
            </a:r>
            <a:endParaRPr lang="en-US" sz="10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4A86EDF-6B05-344D-B798-D9D9C1865002}"/>
              </a:ext>
            </a:extLst>
          </p:cNvPr>
          <p:cNvCxnSpPr>
            <a:cxnSpLocks/>
          </p:cNvCxnSpPr>
          <p:nvPr/>
        </p:nvCxnSpPr>
        <p:spPr>
          <a:xfrm flipH="1">
            <a:off x="9145245" y="5711612"/>
            <a:ext cx="1162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9E73744-AB24-7A40-A075-2318506C4E6F}"/>
              </a:ext>
            </a:extLst>
          </p:cNvPr>
          <p:cNvCxnSpPr>
            <a:cxnSpLocks/>
          </p:cNvCxnSpPr>
          <p:nvPr/>
        </p:nvCxnSpPr>
        <p:spPr>
          <a:xfrm flipH="1" flipV="1">
            <a:off x="4777961" y="5707538"/>
            <a:ext cx="99946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1EA2494D-34E6-EA4B-8257-5AADFBABED2E}"/>
              </a:ext>
            </a:extLst>
          </p:cNvPr>
          <p:cNvSpPr/>
          <p:nvPr/>
        </p:nvSpPr>
        <p:spPr>
          <a:xfrm>
            <a:off x="5777426" y="4803175"/>
            <a:ext cx="1400420" cy="10647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ToxiproxyClient</a:t>
            </a:r>
            <a:endParaRPr lang="en-US" sz="12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40CE4AC-CC3D-7744-B56F-3653ED86512D}"/>
              </a:ext>
            </a:extLst>
          </p:cNvPr>
          <p:cNvCxnSpPr>
            <a:cxnSpLocks/>
          </p:cNvCxnSpPr>
          <p:nvPr/>
        </p:nvCxnSpPr>
        <p:spPr>
          <a:xfrm>
            <a:off x="7188959" y="5163844"/>
            <a:ext cx="8888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DB9ED9C-F2F0-5C49-9F75-45BF9F337B00}"/>
              </a:ext>
            </a:extLst>
          </p:cNvPr>
          <p:cNvCxnSpPr>
            <a:cxnSpLocks/>
          </p:cNvCxnSpPr>
          <p:nvPr/>
        </p:nvCxnSpPr>
        <p:spPr>
          <a:xfrm flipH="1" flipV="1">
            <a:off x="7201321" y="5663550"/>
            <a:ext cx="999465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054766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8A3E49-0B8E-5049-BF97-69E5D44A20F8}"/>
              </a:ext>
            </a:extLst>
          </p:cNvPr>
          <p:cNvSpPr/>
          <p:nvPr/>
        </p:nvSpPr>
        <p:spPr>
          <a:xfrm>
            <a:off x="1589907" y="1000897"/>
            <a:ext cx="3865598" cy="1767015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sz="1200" dirty="0" err="1"/>
              <a:t>ToxiproxyDotNetCore.Test</a:t>
            </a:r>
            <a:endParaRPr 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1C728A-C40F-B746-AD6E-1CD90BD9609C}"/>
              </a:ext>
            </a:extLst>
          </p:cNvPr>
          <p:cNvSpPr/>
          <p:nvPr/>
        </p:nvSpPr>
        <p:spPr>
          <a:xfrm>
            <a:off x="2229377" y="1430294"/>
            <a:ext cx="2524883" cy="10688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ModuleChaosTest</a:t>
            </a:r>
            <a:endParaRPr lang="en-US" sz="1200" dirty="0"/>
          </a:p>
          <a:p>
            <a:pPr algn="ctr"/>
            <a:r>
              <a:rPr lang="en-US" sz="1200" dirty="0"/>
              <a:t>.</a:t>
            </a:r>
            <a:r>
              <a:rPr lang="en-US" sz="1200" dirty="0" err="1"/>
              <a:t>Get_Echo_High_Latency_Success</a:t>
            </a:r>
            <a:r>
              <a:rPr lang="en-US" sz="1200" dirty="0"/>
              <a:t>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39F91C-3E7E-A64D-B0A4-AC4834AAE48F}"/>
              </a:ext>
            </a:extLst>
          </p:cNvPr>
          <p:cNvSpPr/>
          <p:nvPr/>
        </p:nvSpPr>
        <p:spPr>
          <a:xfrm>
            <a:off x="1559020" y="3447535"/>
            <a:ext cx="3865598" cy="22860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sz="1200" dirty="0" err="1"/>
              <a:t>Toxiproxy</a:t>
            </a:r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FBC5BD-EDDC-894E-8FB9-2D4A903CA481}"/>
              </a:ext>
            </a:extLst>
          </p:cNvPr>
          <p:cNvSpPr/>
          <p:nvPr/>
        </p:nvSpPr>
        <p:spPr>
          <a:xfrm>
            <a:off x="1762912" y="3645243"/>
            <a:ext cx="1400420" cy="1668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ToxiproxyClient</a:t>
            </a:r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19B658-005E-2745-B4A2-64E8370868A2}"/>
              </a:ext>
            </a:extLst>
          </p:cNvPr>
          <p:cNvSpPr/>
          <p:nvPr/>
        </p:nvSpPr>
        <p:spPr>
          <a:xfrm>
            <a:off x="3822364" y="3645244"/>
            <a:ext cx="1400420" cy="5313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ProxyHelper</a:t>
            </a:r>
            <a:br>
              <a:rPr lang="en-US" sz="1200" dirty="0"/>
            </a:br>
            <a:r>
              <a:rPr lang="en-US" sz="1200" dirty="0"/>
              <a:t>.</a:t>
            </a:r>
            <a:r>
              <a:rPr lang="en-US" sz="1200" dirty="0" err="1"/>
              <a:t>AddAsync</a:t>
            </a:r>
            <a:r>
              <a:rPr lang="en-US" sz="1200" dirty="0"/>
              <a:t>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A516B9-4668-5646-9E0F-723FCC6FA613}"/>
              </a:ext>
            </a:extLst>
          </p:cNvPr>
          <p:cNvSpPr/>
          <p:nvPr/>
        </p:nvSpPr>
        <p:spPr>
          <a:xfrm>
            <a:off x="3822364" y="4275441"/>
            <a:ext cx="1400420" cy="5313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ToxicHelper</a:t>
            </a:r>
            <a:br>
              <a:rPr lang="en-US" sz="1200" dirty="0"/>
            </a:br>
            <a:r>
              <a:rPr lang="en-US" sz="1200" dirty="0"/>
              <a:t>.</a:t>
            </a:r>
            <a:r>
              <a:rPr lang="en-US" sz="1200" dirty="0" err="1"/>
              <a:t>AddAsync</a:t>
            </a:r>
            <a:r>
              <a:rPr lang="en-US" sz="1200" dirty="0"/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3249E5-1C20-5043-8C6B-9576233FCE66}"/>
              </a:ext>
            </a:extLst>
          </p:cNvPr>
          <p:cNvSpPr txBox="1"/>
          <p:nvPr/>
        </p:nvSpPr>
        <p:spPr>
          <a:xfrm>
            <a:off x="2215580" y="5036406"/>
            <a:ext cx="1024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.</a:t>
            </a:r>
            <a:r>
              <a:rPr lang="en-US" sz="1200" dirty="0" err="1"/>
              <a:t>ResetAsync</a:t>
            </a:r>
            <a:r>
              <a:rPr lang="en-US" sz="1200" dirty="0"/>
              <a:t>()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30185FA1-2E8F-7145-BC3E-FE0F65453481}"/>
              </a:ext>
            </a:extLst>
          </p:cNvPr>
          <p:cNvSpPr/>
          <p:nvPr/>
        </p:nvSpPr>
        <p:spPr>
          <a:xfrm>
            <a:off x="6470833" y="3729937"/>
            <a:ext cx="1495168" cy="1498773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Toxi</a:t>
            </a:r>
            <a:endParaRPr lang="en-US" sz="1400" dirty="0"/>
          </a:p>
          <a:p>
            <a:pPr algn="ctr"/>
            <a:r>
              <a:rPr lang="en-US" sz="1400" dirty="0"/>
              <a:t>Proxy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DDF2D6-1879-0B41-8344-ED3295FF5FDD}"/>
              </a:ext>
            </a:extLst>
          </p:cNvPr>
          <p:cNvCxnSpPr/>
          <p:nvPr/>
        </p:nvCxnSpPr>
        <p:spPr>
          <a:xfrm>
            <a:off x="2499787" y="2499153"/>
            <a:ext cx="0" cy="1146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F3876A-0BB3-A24B-8C15-F49020910106}"/>
              </a:ext>
            </a:extLst>
          </p:cNvPr>
          <p:cNvCxnSpPr/>
          <p:nvPr/>
        </p:nvCxnSpPr>
        <p:spPr>
          <a:xfrm>
            <a:off x="3161828" y="3849129"/>
            <a:ext cx="660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0F1BF1-E3D1-4C4C-BE3B-7AB381007FAF}"/>
              </a:ext>
            </a:extLst>
          </p:cNvPr>
          <p:cNvCxnSpPr/>
          <p:nvPr/>
        </p:nvCxnSpPr>
        <p:spPr>
          <a:xfrm>
            <a:off x="3161828" y="4534929"/>
            <a:ext cx="660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F3495-A044-1347-AFBA-9CDA1102FF6A}"/>
              </a:ext>
            </a:extLst>
          </p:cNvPr>
          <p:cNvSpPr/>
          <p:nvPr/>
        </p:nvSpPr>
        <p:spPr>
          <a:xfrm>
            <a:off x="8270806" y="3605850"/>
            <a:ext cx="2170659" cy="22860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sz="1200" dirty="0" err="1"/>
              <a:t>ToxiproxyDotNetCore.Test.Api</a:t>
            </a:r>
            <a:endParaRPr lang="en-US" sz="12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B97A558-65CA-554A-9513-67F2DB1DBAF1}"/>
              </a:ext>
            </a:extLst>
          </p:cNvPr>
          <p:cNvSpPr/>
          <p:nvPr/>
        </p:nvSpPr>
        <p:spPr>
          <a:xfrm>
            <a:off x="8690931" y="3849129"/>
            <a:ext cx="1330414" cy="12838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localhost:</a:t>
            </a:r>
          </a:p>
          <a:p>
            <a:pPr algn="ctr"/>
            <a:r>
              <a:rPr lang="en-US" sz="1200" dirty="0"/>
              <a:t>5001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FD6DFF1-D225-6B4E-A781-6ABA6DC3D9CD}"/>
              </a:ext>
            </a:extLst>
          </p:cNvPr>
          <p:cNvCxnSpPr>
            <a:endCxn id="19" idx="2"/>
          </p:cNvCxnSpPr>
          <p:nvPr/>
        </p:nvCxnSpPr>
        <p:spPr>
          <a:xfrm>
            <a:off x="7953644" y="4487303"/>
            <a:ext cx="737287" cy="3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Double Brace 20">
            <a:extLst>
              <a:ext uri="{FF2B5EF4-FFF2-40B4-BE49-F238E27FC236}">
                <a16:creationId xmlns:a16="http://schemas.microsoft.com/office/drawing/2014/main" id="{91D23F17-BF67-2841-BAD8-B6EBA4EB3F76}"/>
              </a:ext>
            </a:extLst>
          </p:cNvPr>
          <p:cNvSpPr/>
          <p:nvPr/>
        </p:nvSpPr>
        <p:spPr>
          <a:xfrm>
            <a:off x="7831324" y="5014267"/>
            <a:ext cx="766128" cy="444843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PostmanEcho</a:t>
            </a:r>
            <a:endParaRPr lang="en-US" sz="10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8FF1B9-85E2-7849-BBDF-988A54D8406B}"/>
              </a:ext>
            </a:extLst>
          </p:cNvPr>
          <p:cNvCxnSpPr>
            <a:cxnSpLocks/>
          </p:cNvCxnSpPr>
          <p:nvPr/>
        </p:nvCxnSpPr>
        <p:spPr>
          <a:xfrm flipH="1">
            <a:off x="7613018" y="4857235"/>
            <a:ext cx="1162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9C8FEB9-9813-1346-B738-2210F615E725}"/>
              </a:ext>
            </a:extLst>
          </p:cNvPr>
          <p:cNvCxnSpPr/>
          <p:nvPr/>
        </p:nvCxnSpPr>
        <p:spPr>
          <a:xfrm>
            <a:off x="5222784" y="3849129"/>
            <a:ext cx="1775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67C1BDC-8A1C-184E-949E-A4B6DABBC799}"/>
              </a:ext>
            </a:extLst>
          </p:cNvPr>
          <p:cNvCxnSpPr/>
          <p:nvPr/>
        </p:nvCxnSpPr>
        <p:spPr>
          <a:xfrm>
            <a:off x="5222784" y="4534929"/>
            <a:ext cx="12480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388F2EB-2C61-0840-B270-4B22FCBE872A}"/>
              </a:ext>
            </a:extLst>
          </p:cNvPr>
          <p:cNvCxnSpPr/>
          <p:nvPr/>
        </p:nvCxnSpPr>
        <p:spPr>
          <a:xfrm>
            <a:off x="3161828" y="5203996"/>
            <a:ext cx="3955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6DAE756D-A2C7-0F4B-BD66-44294F712DC5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754260" y="1952367"/>
            <a:ext cx="2464157" cy="177757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3D481F1-1F8B-9B43-A360-EB73BEAED6E1}"/>
              </a:ext>
            </a:extLst>
          </p:cNvPr>
          <p:cNvSpPr/>
          <p:nvPr/>
        </p:nvSpPr>
        <p:spPr>
          <a:xfrm>
            <a:off x="2546934" y="2953263"/>
            <a:ext cx="326646" cy="30891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4C2FBFF-CC80-C04C-93FB-DD6829EB49A8}"/>
              </a:ext>
            </a:extLst>
          </p:cNvPr>
          <p:cNvSpPr/>
          <p:nvPr/>
        </p:nvSpPr>
        <p:spPr>
          <a:xfrm>
            <a:off x="3313659" y="3506229"/>
            <a:ext cx="326646" cy="30891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1CB8C13-F98B-F44B-A439-BB8C69551077}"/>
              </a:ext>
            </a:extLst>
          </p:cNvPr>
          <p:cNvSpPr/>
          <p:nvPr/>
        </p:nvSpPr>
        <p:spPr>
          <a:xfrm>
            <a:off x="3329525" y="4181862"/>
            <a:ext cx="326646" cy="30891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D71ED1E-4A3E-3848-8744-70B958B82E48}"/>
              </a:ext>
            </a:extLst>
          </p:cNvPr>
          <p:cNvSpPr/>
          <p:nvPr/>
        </p:nvSpPr>
        <p:spPr>
          <a:xfrm>
            <a:off x="3329525" y="4849126"/>
            <a:ext cx="326646" cy="30891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6AA1D37-694D-C945-8959-FD0E1D302904}"/>
              </a:ext>
            </a:extLst>
          </p:cNvPr>
          <p:cNvSpPr/>
          <p:nvPr/>
        </p:nvSpPr>
        <p:spPr>
          <a:xfrm>
            <a:off x="4976337" y="1545371"/>
            <a:ext cx="326646" cy="30891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77A331F-C4AB-A24D-9BA2-6B720069B104}"/>
              </a:ext>
            </a:extLst>
          </p:cNvPr>
          <p:cNvSpPr/>
          <p:nvPr/>
        </p:nvSpPr>
        <p:spPr>
          <a:xfrm>
            <a:off x="8086881" y="4099868"/>
            <a:ext cx="326646" cy="30891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3985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</TotalTime>
  <Words>89</Words>
  <Application>Microsoft Macintosh PowerPoint</Application>
  <PresentationFormat>Widescreen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Schnieder</dc:creator>
  <cp:lastModifiedBy>Aaron Schnieder</cp:lastModifiedBy>
  <cp:revision>19</cp:revision>
  <dcterms:created xsi:type="dcterms:W3CDTF">2019-11-11T09:24:03Z</dcterms:created>
  <dcterms:modified xsi:type="dcterms:W3CDTF">2019-11-12T13:31:55Z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2019-11-11T09:24:04Z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1936a8fa-3165-4411-be24-0000916a7276</vt:lpwstr>
  </property>
  <property fmtid="{D5CDD505-2E9C-101B-9397-08002B2CF9AE}" pid="8" name="MSIP_Label_f42aa342-8706-4288-bd11-ebb85995028c_ContentBits">
    <vt:lpwstr>0</vt:lpwstr>
  </property>
</Properties>
</file>