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389F-C8B1-754D-8196-EB2F5E2AC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44089-8405-684C-9178-43A6EA17B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C5C42-0911-E04C-8444-AEFF7A79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8D82C-0F4B-FB45-B2D5-46D88CDC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F538B-FE55-0D42-9BCF-300F26BA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14B6-0694-3545-8314-2FED9147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E0D7D-823C-204A-ABAD-68CF9E980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7F085-CAA5-4744-9DF3-D0E09633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85839-78E7-884D-A0A0-56B51233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81CC2-3960-064E-A037-0ED97E91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9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0281F-7C54-4047-8CD6-1D7AF1D84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49A28-2CB7-894E-A7B4-308AEFC88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36195-7E36-F547-825C-F4CA607D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BA528-5540-9642-80DC-899543BA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A6D9A-C3D9-F64A-8081-D7CFA344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6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57BA-75D5-0546-9FF1-20264C56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8BF5-57F0-354F-9DD2-4B5C095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8880-39DC-0D4B-B8A1-48090C9C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CE469-7410-8B45-B69A-D10AC770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326EA-688E-284A-BBD1-9C37E78E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0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6937-BEC1-7A43-B390-CAF8EB8C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8AC19-C3F3-214A-A3C5-09067C238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C4221-564A-374B-86E6-D42D48B4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BE98-F5FF-FF46-84DA-85589D18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460D-FD73-0A4D-9886-EE04DEEB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28EB-21AA-C941-A97C-BE58A8A9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F2A3-41A5-C740-AEA5-E91FF0CFF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50694-ADCE-8F4F-A7EB-10E974EBD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F423A-3BD6-C64F-9F2C-3EA8087D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0161B-4E56-4044-BBD2-8A5DBF2F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C94F2-225F-7B47-A547-0F02B098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1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AE06-E4FA-ED4E-9F5B-EB0A898C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BF728-73A4-5842-BC07-D81773CE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29ABA-3369-714B-91AD-2426F6BB0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8E955-9DC4-CC43-B26B-4DEAA2BAD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6027A-A052-9948-A8D7-29EB80348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809A8-7698-1B43-8C74-37C02675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1ABD3-BDE1-724F-9236-A00828E7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00E56-4BDB-7143-92C7-518446C6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4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B92F-7E7F-D840-BBBD-436E3E24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D55FF-54D7-4E46-B06E-7F703E50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11C88-76C3-4F4B-BAB5-A9B5F8E6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37B07-683F-5642-BB94-A4E256FF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9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D63F3-D38A-284D-9708-0256E18D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8615E-D74E-D24C-97C8-3C07B2B2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F5B76-6FCB-8149-B07B-F249C6DB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0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70C1-E05B-664D-8C30-9A339564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4C3F-CEBC-4D47-A5E1-E9FA1BD59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6A822-A21E-D14B-856E-1CAF1B2B9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056AD-0026-A749-AB3F-85F6A8EC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39AC6-ABA7-D24E-8873-B2DB92FB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4637D-CFA3-354F-9024-0CFB7310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2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678E-744B-6A4F-B395-39E146AD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79FA9-FC51-8C4D-BE1C-C0F71DF23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56D83-7670-FF4D-9405-C81397167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A7D00-1453-B84B-A110-DB2B9374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46FE8-EADE-CA4C-9E15-B20276FD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CD709-42D8-9F45-9794-68DE1350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601C7-69C5-C347-B506-F12F384E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511DF-F909-5744-8114-3844A909A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986E-05B6-3A4E-A71F-699B4FB5D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3CDE6-7281-BF40-8494-842FC3BE7F5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D6767-7293-2043-A37E-23294BB08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4E309-1280-7144-AFC6-EAFB3EBFC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Cloud">
            <a:extLst>
              <a:ext uri="{FF2B5EF4-FFF2-40B4-BE49-F238E27FC236}">
                <a16:creationId xmlns:a16="http://schemas.microsoft.com/office/drawing/2014/main" id="{9066ECA7-BD07-484C-8F6E-A7B1B7D4D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7288" y="2851059"/>
            <a:ext cx="914400" cy="9144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EE2CC13-9F9B-114C-BE1E-E779D13DB762}"/>
              </a:ext>
            </a:extLst>
          </p:cNvPr>
          <p:cNvGrpSpPr/>
          <p:nvPr/>
        </p:nvGrpSpPr>
        <p:grpSpPr>
          <a:xfrm>
            <a:off x="2463114" y="1330410"/>
            <a:ext cx="914400" cy="1217314"/>
            <a:chOff x="1400433" y="1392194"/>
            <a:chExt cx="914400" cy="1217314"/>
          </a:xfrm>
        </p:grpSpPr>
        <p:pic>
          <p:nvPicPr>
            <p:cNvPr id="5" name="Graphic 4" descr="Server">
              <a:extLst>
                <a:ext uri="{FF2B5EF4-FFF2-40B4-BE49-F238E27FC236}">
                  <a16:creationId xmlns:a16="http://schemas.microsoft.com/office/drawing/2014/main" id="{9CE49CC0-BA82-E447-B567-9A36A2C41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00433" y="1392194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274D8A-1C64-3F4E-A7FB-C8092D6A227E}"/>
                </a:ext>
              </a:extLst>
            </p:cNvPr>
            <p:cNvSpPr txBox="1"/>
            <p:nvPr/>
          </p:nvSpPr>
          <p:spPr>
            <a:xfrm>
              <a:off x="1424333" y="2147843"/>
              <a:ext cx="890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Application</a:t>
              </a:r>
            </a:p>
            <a:p>
              <a:pPr algn="ctr"/>
              <a:r>
                <a:rPr lang="en-US" sz="1200" dirty="0"/>
                <a:t>Server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0C55CA-8B09-ED47-99A7-E85100127A70}"/>
              </a:ext>
            </a:extLst>
          </p:cNvPr>
          <p:cNvGrpSpPr/>
          <p:nvPr/>
        </p:nvGrpSpPr>
        <p:grpSpPr>
          <a:xfrm>
            <a:off x="5960076" y="2849169"/>
            <a:ext cx="914400" cy="1202893"/>
            <a:chOff x="4897395" y="2547550"/>
            <a:chExt cx="914400" cy="1202893"/>
          </a:xfrm>
        </p:grpSpPr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90BDFE79-5354-C341-A520-2490CCC88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97395" y="2547550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84E9F1-B1DC-6649-AD35-E6EC1D57DC3F}"/>
                </a:ext>
              </a:extLst>
            </p:cNvPr>
            <p:cNvSpPr txBox="1"/>
            <p:nvPr/>
          </p:nvSpPr>
          <p:spPr>
            <a:xfrm>
              <a:off x="4967983" y="3288778"/>
              <a:ext cx="7732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Toxiproxy</a:t>
              </a:r>
              <a:endParaRPr lang="en-US" sz="1200" dirty="0"/>
            </a:p>
            <a:p>
              <a:pPr algn="ctr"/>
              <a:r>
                <a:rPr lang="en-US" sz="1200" dirty="0"/>
                <a:t>Server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85AB5C-FDF5-3342-813B-41AEA66A06D1}"/>
              </a:ext>
            </a:extLst>
          </p:cNvPr>
          <p:cNvGrpSpPr/>
          <p:nvPr/>
        </p:nvGrpSpPr>
        <p:grpSpPr>
          <a:xfrm>
            <a:off x="2463114" y="2849169"/>
            <a:ext cx="914400" cy="1217314"/>
            <a:chOff x="1400433" y="1392194"/>
            <a:chExt cx="914400" cy="1217314"/>
          </a:xfrm>
        </p:grpSpPr>
        <p:pic>
          <p:nvPicPr>
            <p:cNvPr id="18" name="Graphic 17" descr="Server">
              <a:extLst>
                <a:ext uri="{FF2B5EF4-FFF2-40B4-BE49-F238E27FC236}">
                  <a16:creationId xmlns:a16="http://schemas.microsoft.com/office/drawing/2014/main" id="{7351F912-39F2-B443-90CA-06002338D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00433" y="1392194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2D4E72-69B6-3842-B7BB-28D1EEC14D00}"/>
                </a:ext>
              </a:extLst>
            </p:cNvPr>
            <p:cNvSpPr txBox="1"/>
            <p:nvPr/>
          </p:nvSpPr>
          <p:spPr>
            <a:xfrm>
              <a:off x="1424333" y="2147843"/>
              <a:ext cx="890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Application</a:t>
              </a:r>
            </a:p>
            <a:p>
              <a:pPr algn="ctr"/>
              <a:r>
                <a:rPr lang="en-US" sz="1200" dirty="0"/>
                <a:t>Server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A3357E-A4EC-3649-84E0-FA5578221641}"/>
              </a:ext>
            </a:extLst>
          </p:cNvPr>
          <p:cNvGrpSpPr/>
          <p:nvPr/>
        </p:nvGrpSpPr>
        <p:grpSpPr>
          <a:xfrm>
            <a:off x="2463114" y="4519218"/>
            <a:ext cx="914400" cy="1217314"/>
            <a:chOff x="1400433" y="1392194"/>
            <a:chExt cx="914400" cy="1217314"/>
          </a:xfrm>
        </p:grpSpPr>
        <p:pic>
          <p:nvPicPr>
            <p:cNvPr id="21" name="Graphic 20" descr="Server">
              <a:extLst>
                <a:ext uri="{FF2B5EF4-FFF2-40B4-BE49-F238E27FC236}">
                  <a16:creationId xmlns:a16="http://schemas.microsoft.com/office/drawing/2014/main" id="{0ECC1237-2152-3641-A6CC-1648AD265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00433" y="1392194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058367-B1C9-EE41-A1E5-D8C09057413E}"/>
                </a:ext>
              </a:extLst>
            </p:cNvPr>
            <p:cNvSpPr txBox="1"/>
            <p:nvPr/>
          </p:nvSpPr>
          <p:spPr>
            <a:xfrm>
              <a:off x="1424333" y="2147843"/>
              <a:ext cx="890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Application</a:t>
              </a:r>
            </a:p>
            <a:p>
              <a:pPr algn="ctr"/>
              <a:r>
                <a:rPr lang="en-US" sz="1200" dirty="0"/>
                <a:t>Server</a:t>
              </a:r>
            </a:p>
          </p:txBody>
        </p:sp>
      </p:grp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37763ADE-7B7E-314F-B2E0-020FBBEE9658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377514" y="1787610"/>
            <a:ext cx="2582562" cy="15187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E7B86E0-AD36-B745-8722-1A028DFDFFCB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377514" y="3306369"/>
            <a:ext cx="2582562" cy="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826F1A6F-1171-A24E-8E10-AF5F86A48309}"/>
              </a:ext>
            </a:extLst>
          </p:cNvPr>
          <p:cNvCxnSpPr>
            <a:stCxn id="21" idx="3"/>
            <a:endCxn id="10" idx="1"/>
          </p:cNvCxnSpPr>
          <p:nvPr/>
        </p:nvCxnSpPr>
        <p:spPr>
          <a:xfrm flipV="1">
            <a:off x="3377514" y="3306369"/>
            <a:ext cx="2582562" cy="1670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6FEAF5-CFE6-BF48-8837-99217C2D1E3A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874476" y="3306369"/>
            <a:ext cx="1482812" cy="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B6D5AB8-A139-364D-8CDB-7143AAF5CF6F}"/>
              </a:ext>
            </a:extLst>
          </p:cNvPr>
          <p:cNvGrpSpPr/>
          <p:nvPr/>
        </p:nvGrpSpPr>
        <p:grpSpPr>
          <a:xfrm>
            <a:off x="4440193" y="873210"/>
            <a:ext cx="914400" cy="914400"/>
            <a:chOff x="7146324" y="1392194"/>
            <a:chExt cx="914400" cy="914400"/>
          </a:xfrm>
        </p:grpSpPr>
        <p:pic>
          <p:nvPicPr>
            <p:cNvPr id="9" name="Graphic 8" descr="Ethernet">
              <a:extLst>
                <a:ext uri="{FF2B5EF4-FFF2-40B4-BE49-F238E27FC236}">
                  <a16:creationId xmlns:a16="http://schemas.microsoft.com/office/drawing/2014/main" id="{DFE6F810-D2EA-1946-B786-68A3BE43E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6324" y="1392194"/>
              <a:ext cx="91440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EAC045-8516-054F-A7F3-C36877AF8344}"/>
                </a:ext>
              </a:extLst>
            </p:cNvPr>
            <p:cNvSpPr txBox="1"/>
            <p:nvPr/>
          </p:nvSpPr>
          <p:spPr>
            <a:xfrm>
              <a:off x="7356821" y="2029595"/>
              <a:ext cx="4934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Toxic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03C7B4-4FA2-9C46-A22B-1C3233644DD4}"/>
              </a:ext>
            </a:extLst>
          </p:cNvPr>
          <p:cNvCxnSpPr/>
          <p:nvPr/>
        </p:nvCxnSpPr>
        <p:spPr>
          <a:xfrm flipH="1" flipV="1">
            <a:off x="3377514" y="3590397"/>
            <a:ext cx="2582562" cy="144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15B05677-2A25-6346-B622-7E2D235A6813}"/>
              </a:ext>
            </a:extLst>
          </p:cNvPr>
          <p:cNvCxnSpPr>
            <a:stCxn id="10" idx="0"/>
          </p:cNvCxnSpPr>
          <p:nvPr/>
        </p:nvCxnSpPr>
        <p:spPr>
          <a:xfrm rot="16200000" flipV="1">
            <a:off x="4132545" y="564438"/>
            <a:ext cx="1529700" cy="303976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CC34BCC7-7E61-B646-B04F-37E7D54636C3}"/>
              </a:ext>
            </a:extLst>
          </p:cNvPr>
          <p:cNvCxnSpPr>
            <a:stCxn id="14" idx="2"/>
            <a:endCxn id="22" idx="3"/>
          </p:cNvCxnSpPr>
          <p:nvPr/>
        </p:nvCxnSpPr>
        <p:spPr>
          <a:xfrm rot="5400000">
            <a:off x="4170577" y="3259000"/>
            <a:ext cx="1453638" cy="303976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FD00EE2-2C01-DF43-8E5E-91DEF0B19919}"/>
              </a:ext>
            </a:extLst>
          </p:cNvPr>
          <p:cNvGrpSpPr/>
          <p:nvPr/>
        </p:nvGrpSpPr>
        <p:grpSpPr>
          <a:xfrm>
            <a:off x="4930913" y="3172823"/>
            <a:ext cx="914400" cy="914400"/>
            <a:chOff x="7146324" y="1392194"/>
            <a:chExt cx="914400" cy="914400"/>
          </a:xfrm>
        </p:grpSpPr>
        <p:pic>
          <p:nvPicPr>
            <p:cNvPr id="46" name="Graphic 45" descr="Ethernet">
              <a:extLst>
                <a:ext uri="{FF2B5EF4-FFF2-40B4-BE49-F238E27FC236}">
                  <a16:creationId xmlns:a16="http://schemas.microsoft.com/office/drawing/2014/main" id="{29CF9761-2EE2-5C4B-AD3D-69415C68D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6324" y="1392194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13C694-66C4-844F-9A24-CA2EC02A6C0A}"/>
                </a:ext>
              </a:extLst>
            </p:cNvPr>
            <p:cNvSpPr txBox="1"/>
            <p:nvPr/>
          </p:nvSpPr>
          <p:spPr>
            <a:xfrm>
              <a:off x="7356821" y="2029595"/>
              <a:ext cx="4934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Toxic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EB65629-2B8D-2C42-A62A-2935F878AC23}"/>
              </a:ext>
            </a:extLst>
          </p:cNvPr>
          <p:cNvGrpSpPr/>
          <p:nvPr/>
        </p:nvGrpSpPr>
        <p:grpSpPr>
          <a:xfrm>
            <a:off x="4440194" y="5048499"/>
            <a:ext cx="914400" cy="914400"/>
            <a:chOff x="7146324" y="1392194"/>
            <a:chExt cx="914400" cy="914400"/>
          </a:xfrm>
        </p:grpSpPr>
        <p:pic>
          <p:nvPicPr>
            <p:cNvPr id="49" name="Graphic 48" descr="Ethernet">
              <a:extLst>
                <a:ext uri="{FF2B5EF4-FFF2-40B4-BE49-F238E27FC236}">
                  <a16:creationId xmlns:a16="http://schemas.microsoft.com/office/drawing/2014/main" id="{79FE6CF8-BEA0-CC40-A139-3E580CE7D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6324" y="1392194"/>
              <a:ext cx="914400" cy="914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6F6F3D-3DC4-9043-9968-60EC859B3F94}"/>
                </a:ext>
              </a:extLst>
            </p:cNvPr>
            <p:cNvSpPr txBox="1"/>
            <p:nvPr/>
          </p:nvSpPr>
          <p:spPr>
            <a:xfrm>
              <a:off x="7356821" y="2029595"/>
              <a:ext cx="4934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Toxic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37F024-7B1E-D342-8771-50A890A226BE}"/>
              </a:ext>
            </a:extLst>
          </p:cNvPr>
          <p:cNvCxnSpPr/>
          <p:nvPr/>
        </p:nvCxnSpPr>
        <p:spPr>
          <a:xfrm flipH="1">
            <a:off x="6874476" y="3429000"/>
            <a:ext cx="148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92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C5ED255-2357-4D4D-924D-0924582E2B72}"/>
              </a:ext>
            </a:extLst>
          </p:cNvPr>
          <p:cNvSpPr/>
          <p:nvPr/>
        </p:nvSpPr>
        <p:spPr>
          <a:xfrm>
            <a:off x="5486094" y="4150581"/>
            <a:ext cx="1998006" cy="2571746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1200" dirty="0" err="1"/>
              <a:t>Toxiproxy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7DAB5B-48DB-A84B-9C96-544601B3312E}"/>
              </a:ext>
            </a:extLst>
          </p:cNvPr>
          <p:cNvSpPr/>
          <p:nvPr/>
        </p:nvSpPr>
        <p:spPr>
          <a:xfrm>
            <a:off x="218308" y="160385"/>
            <a:ext cx="4761470" cy="384938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dirty="0" err="1"/>
              <a:t>ToxiproxyDotNetCore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B0107E-7AB5-A64B-B3B3-5BBCAF3577EE}"/>
              </a:ext>
            </a:extLst>
          </p:cNvPr>
          <p:cNvSpPr/>
          <p:nvPr/>
        </p:nvSpPr>
        <p:spPr>
          <a:xfrm>
            <a:off x="218308" y="4150581"/>
            <a:ext cx="4761470" cy="25717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1200" dirty="0" err="1"/>
              <a:t>ToxiproxyDotNetCore.Test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FDE0B7-2300-0F45-8B82-E949C51B14FA}"/>
              </a:ext>
            </a:extLst>
          </p:cNvPr>
          <p:cNvSpPr/>
          <p:nvPr/>
        </p:nvSpPr>
        <p:spPr>
          <a:xfrm>
            <a:off x="9803033" y="4592293"/>
            <a:ext cx="2170659" cy="21539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1200" dirty="0" err="1"/>
              <a:t>ToxiproxyDotNetCore.Test.Api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036E1-6B0C-254B-B7B0-2B7975AA1D07}"/>
              </a:ext>
            </a:extLst>
          </p:cNvPr>
          <p:cNvSpPr/>
          <p:nvPr/>
        </p:nvSpPr>
        <p:spPr>
          <a:xfrm>
            <a:off x="589017" y="535975"/>
            <a:ext cx="1853513" cy="1068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4281-FA18-CB48-B0A6-39A3FF4443F9}"/>
              </a:ext>
            </a:extLst>
          </p:cNvPr>
          <p:cNvSpPr/>
          <p:nvPr/>
        </p:nvSpPr>
        <p:spPr>
          <a:xfrm>
            <a:off x="1754668" y="2706132"/>
            <a:ext cx="1853513" cy="1068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dirty="0" err="1"/>
              <a:t>Module.GetDataAsync</a:t>
            </a:r>
            <a:r>
              <a:rPr lang="en-US" sz="1200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0724BB-3826-4647-9238-6D75D3C49506}"/>
              </a:ext>
            </a:extLst>
          </p:cNvPr>
          <p:cNvSpPr/>
          <p:nvPr/>
        </p:nvSpPr>
        <p:spPr>
          <a:xfrm>
            <a:off x="2924447" y="535975"/>
            <a:ext cx="1853513" cy="1068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ApiClient.GetEchoAsync</a:t>
            </a:r>
            <a:r>
              <a:rPr lang="en-US" sz="1200" dirty="0"/>
              <a:t>()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4099B85-D578-904F-A1BF-0259E13C37C3}"/>
              </a:ext>
            </a:extLst>
          </p:cNvPr>
          <p:cNvSpPr/>
          <p:nvPr/>
        </p:nvSpPr>
        <p:spPr>
          <a:xfrm>
            <a:off x="5342249" y="494268"/>
            <a:ext cx="1507524" cy="116153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A0A374-AACC-8840-B7E8-E3CD2AFF4C17}"/>
              </a:ext>
            </a:extLst>
          </p:cNvPr>
          <p:cNvSpPr/>
          <p:nvPr/>
        </p:nvSpPr>
        <p:spPr>
          <a:xfrm>
            <a:off x="7529401" y="428496"/>
            <a:ext cx="1330408" cy="12838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postman-</a:t>
            </a:r>
            <a:r>
              <a:rPr lang="en-US" sz="1200" dirty="0" err="1">
                <a:solidFill>
                  <a:sysClr val="windowText" lastClr="000000"/>
                </a:solidFill>
              </a:rPr>
              <a:t>echo.com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53EFC4-B5B2-5F46-8742-6E77A3F49666}"/>
              </a:ext>
            </a:extLst>
          </p:cNvPr>
          <p:cNvCxnSpPr/>
          <p:nvPr/>
        </p:nvCxnSpPr>
        <p:spPr>
          <a:xfrm>
            <a:off x="2042998" y="1604834"/>
            <a:ext cx="0" cy="110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8F63D4-88CD-FA4D-BB79-D43516DBACE0}"/>
              </a:ext>
            </a:extLst>
          </p:cNvPr>
          <p:cNvCxnSpPr/>
          <p:nvPr/>
        </p:nvCxnSpPr>
        <p:spPr>
          <a:xfrm flipV="1">
            <a:off x="3286907" y="1604834"/>
            <a:ext cx="0" cy="110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A4688E-120D-1D4B-B2D2-5A97E8C34369}"/>
              </a:ext>
            </a:extLst>
          </p:cNvPr>
          <p:cNvSpPr txBox="1"/>
          <p:nvPr/>
        </p:nvSpPr>
        <p:spPr>
          <a:xfrm>
            <a:off x="589017" y="2000764"/>
            <a:ext cx="146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IApiClient</a:t>
            </a:r>
            <a:r>
              <a:rPr lang="en-US" sz="1200" dirty="0"/>
              <a:t> : </a:t>
            </a:r>
            <a:r>
              <a:rPr lang="en-US" sz="1200" dirty="0" err="1"/>
              <a:t>ApiClient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624F4C-8999-1646-A54D-65E4E1984FBF}"/>
              </a:ext>
            </a:extLst>
          </p:cNvPr>
          <p:cNvSpPr/>
          <p:nvPr/>
        </p:nvSpPr>
        <p:spPr>
          <a:xfrm>
            <a:off x="584906" y="4803177"/>
            <a:ext cx="1853513" cy="106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MSTEST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3BB31-44F8-3146-89FF-4919FBD1DC4D}"/>
              </a:ext>
            </a:extLst>
          </p:cNvPr>
          <p:cNvSpPr txBox="1"/>
          <p:nvPr/>
        </p:nvSpPr>
        <p:spPr>
          <a:xfrm>
            <a:off x="222431" y="4261797"/>
            <a:ext cx="1842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IApiClient</a:t>
            </a:r>
            <a:r>
              <a:rPr lang="en-US" sz="1200" dirty="0"/>
              <a:t> : </a:t>
            </a:r>
            <a:r>
              <a:rPr lang="en-US" sz="1200" dirty="0" err="1"/>
              <a:t>ChaosApiClient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5D2B1F-19E1-AC4E-AE80-FE08E39F522C}"/>
              </a:ext>
            </a:extLst>
          </p:cNvPr>
          <p:cNvSpPr/>
          <p:nvPr/>
        </p:nvSpPr>
        <p:spPr>
          <a:xfrm>
            <a:off x="2924447" y="4803176"/>
            <a:ext cx="1853513" cy="106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ChaosApiClient</a:t>
            </a:r>
            <a:endParaRPr lang="en-US" sz="1200" dirty="0"/>
          </a:p>
          <a:p>
            <a:pPr algn="ctr"/>
            <a:r>
              <a:rPr lang="en-US" sz="1200" dirty="0"/>
              <a:t>.</a:t>
            </a:r>
            <a:r>
              <a:rPr lang="en-US" sz="1200" dirty="0" err="1"/>
              <a:t>GetEchoAsync</a:t>
            </a:r>
            <a:r>
              <a:rPr lang="en-US" sz="1200" dirty="0"/>
              <a:t>()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457AD994-E783-9F48-91FA-90838F901A83}"/>
              </a:ext>
            </a:extLst>
          </p:cNvPr>
          <p:cNvSpPr/>
          <p:nvPr/>
        </p:nvSpPr>
        <p:spPr>
          <a:xfrm>
            <a:off x="7990703" y="4592293"/>
            <a:ext cx="1495168" cy="149877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Toxi</a:t>
            </a:r>
            <a:endParaRPr lang="en-US" sz="1400" dirty="0"/>
          </a:p>
          <a:p>
            <a:pPr algn="ctr"/>
            <a:r>
              <a:rPr lang="en-US" sz="1400" dirty="0"/>
              <a:t>Proxy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6E2FA5-F1F0-764B-861D-A7117A6C0BDB}"/>
              </a:ext>
            </a:extLst>
          </p:cNvPr>
          <p:cNvSpPr/>
          <p:nvPr/>
        </p:nvSpPr>
        <p:spPr>
          <a:xfrm>
            <a:off x="10223158" y="4703506"/>
            <a:ext cx="1330414" cy="12838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localhost:</a:t>
            </a:r>
          </a:p>
          <a:p>
            <a:pPr algn="ctr"/>
            <a:r>
              <a:rPr lang="en-US" sz="1200" dirty="0"/>
              <a:t>5001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7816D4-03D3-8F49-991C-02EC80202672}"/>
              </a:ext>
            </a:extLst>
          </p:cNvPr>
          <p:cNvCxnSpPr/>
          <p:nvPr/>
        </p:nvCxnSpPr>
        <p:spPr>
          <a:xfrm flipV="1">
            <a:off x="2042998" y="3774991"/>
            <a:ext cx="0" cy="102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E7A002-6F01-B04E-9279-4356DA9CA8BB}"/>
              </a:ext>
            </a:extLst>
          </p:cNvPr>
          <p:cNvCxnSpPr>
            <a:endCxn id="9" idx="2"/>
          </p:cNvCxnSpPr>
          <p:nvPr/>
        </p:nvCxnSpPr>
        <p:spPr>
          <a:xfrm>
            <a:off x="4777960" y="1070403"/>
            <a:ext cx="568965" cy="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3CA678-F135-D74E-9F35-2BB768F851F5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6848517" y="1070404"/>
            <a:ext cx="680884" cy="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E274A0-7499-274D-8719-72E86435F0AA}"/>
              </a:ext>
            </a:extLst>
          </p:cNvPr>
          <p:cNvCxnSpPr/>
          <p:nvPr/>
        </p:nvCxnSpPr>
        <p:spPr>
          <a:xfrm>
            <a:off x="3286907" y="3774991"/>
            <a:ext cx="0" cy="102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D53277-5CEE-AC4B-99B9-AE33C67B49B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777960" y="5337606"/>
            <a:ext cx="999466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1ECF67-FB89-5843-9ADC-66B706BE5742}"/>
              </a:ext>
            </a:extLst>
          </p:cNvPr>
          <p:cNvCxnSpPr>
            <a:stCxn id="19" idx="3"/>
            <a:endCxn id="20" idx="2"/>
          </p:cNvCxnSpPr>
          <p:nvPr/>
        </p:nvCxnSpPr>
        <p:spPr>
          <a:xfrm>
            <a:off x="9485871" y="5341680"/>
            <a:ext cx="737287" cy="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Double Brace 28">
            <a:extLst>
              <a:ext uri="{FF2B5EF4-FFF2-40B4-BE49-F238E27FC236}">
                <a16:creationId xmlns:a16="http://schemas.microsoft.com/office/drawing/2014/main" id="{6F545A0E-C5EB-934B-A110-7BF03367EBAB}"/>
              </a:ext>
            </a:extLst>
          </p:cNvPr>
          <p:cNvSpPr/>
          <p:nvPr/>
        </p:nvSpPr>
        <p:spPr>
          <a:xfrm>
            <a:off x="6779749" y="1681333"/>
            <a:ext cx="766128" cy="44484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PostmanEcho</a:t>
            </a:r>
            <a:endParaRPr lang="en-US" sz="10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849FA7-0F42-3642-B304-ADED087057B1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561443" y="1524301"/>
            <a:ext cx="1162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1CB2C3-E205-2A46-BEF1-CAEA2522B76E}"/>
              </a:ext>
            </a:extLst>
          </p:cNvPr>
          <p:cNvCxnSpPr/>
          <p:nvPr/>
        </p:nvCxnSpPr>
        <p:spPr>
          <a:xfrm flipH="1">
            <a:off x="4777960" y="1524301"/>
            <a:ext cx="770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uble Brace 35">
            <a:extLst>
              <a:ext uri="{FF2B5EF4-FFF2-40B4-BE49-F238E27FC236}">
                <a16:creationId xmlns:a16="http://schemas.microsoft.com/office/drawing/2014/main" id="{A2E78F3C-279B-A54D-8821-732EB4BE59A0}"/>
              </a:ext>
            </a:extLst>
          </p:cNvPr>
          <p:cNvSpPr/>
          <p:nvPr/>
        </p:nvSpPr>
        <p:spPr>
          <a:xfrm>
            <a:off x="9363551" y="5868644"/>
            <a:ext cx="766128" cy="44484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PostmanEcho</a:t>
            </a:r>
            <a:endParaRPr lang="en-US" sz="1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A86EDF-6B05-344D-B798-D9D9C1865002}"/>
              </a:ext>
            </a:extLst>
          </p:cNvPr>
          <p:cNvCxnSpPr>
            <a:cxnSpLocks/>
          </p:cNvCxnSpPr>
          <p:nvPr/>
        </p:nvCxnSpPr>
        <p:spPr>
          <a:xfrm flipH="1">
            <a:off x="9145245" y="5711612"/>
            <a:ext cx="1162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E73744-AB24-7A40-A075-2318506C4E6F}"/>
              </a:ext>
            </a:extLst>
          </p:cNvPr>
          <p:cNvCxnSpPr>
            <a:cxnSpLocks/>
          </p:cNvCxnSpPr>
          <p:nvPr/>
        </p:nvCxnSpPr>
        <p:spPr>
          <a:xfrm flipH="1" flipV="1">
            <a:off x="4777961" y="5707538"/>
            <a:ext cx="99946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EA2494D-34E6-EA4B-8257-5AADFBABED2E}"/>
              </a:ext>
            </a:extLst>
          </p:cNvPr>
          <p:cNvSpPr/>
          <p:nvPr/>
        </p:nvSpPr>
        <p:spPr>
          <a:xfrm>
            <a:off x="5777426" y="4803175"/>
            <a:ext cx="1400420" cy="10647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ToxiproxyClient</a:t>
            </a:r>
            <a:endParaRPr lang="en-US" sz="12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0CE4AC-CC3D-7744-B56F-3653ED86512D}"/>
              </a:ext>
            </a:extLst>
          </p:cNvPr>
          <p:cNvCxnSpPr>
            <a:cxnSpLocks/>
          </p:cNvCxnSpPr>
          <p:nvPr/>
        </p:nvCxnSpPr>
        <p:spPr>
          <a:xfrm>
            <a:off x="7188959" y="5163844"/>
            <a:ext cx="8888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DB9ED9C-F2F0-5C49-9F75-45BF9F337B00}"/>
              </a:ext>
            </a:extLst>
          </p:cNvPr>
          <p:cNvCxnSpPr>
            <a:cxnSpLocks/>
          </p:cNvCxnSpPr>
          <p:nvPr/>
        </p:nvCxnSpPr>
        <p:spPr>
          <a:xfrm flipH="1" flipV="1">
            <a:off x="7201321" y="5663550"/>
            <a:ext cx="999465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5476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8A3E49-0B8E-5049-BF97-69E5D44A20F8}"/>
              </a:ext>
            </a:extLst>
          </p:cNvPr>
          <p:cNvSpPr/>
          <p:nvPr/>
        </p:nvSpPr>
        <p:spPr>
          <a:xfrm>
            <a:off x="1589907" y="1000897"/>
            <a:ext cx="3865598" cy="1767015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dirty="0" err="1"/>
              <a:t>ToxiproxyDotNetCore.Test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1C728A-C40F-B746-AD6E-1CD90BD9609C}"/>
              </a:ext>
            </a:extLst>
          </p:cNvPr>
          <p:cNvSpPr/>
          <p:nvPr/>
        </p:nvSpPr>
        <p:spPr>
          <a:xfrm>
            <a:off x="2229377" y="1430294"/>
            <a:ext cx="2524883" cy="106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ModuleChaosTest</a:t>
            </a:r>
            <a:endParaRPr lang="en-US" sz="1200" dirty="0"/>
          </a:p>
          <a:p>
            <a:pPr algn="ctr"/>
            <a:r>
              <a:rPr lang="en-US" sz="1200" dirty="0"/>
              <a:t>.</a:t>
            </a:r>
            <a:r>
              <a:rPr lang="en-US" sz="1200" dirty="0" err="1"/>
              <a:t>Get_Echo_High_Latency_Success</a:t>
            </a:r>
            <a:r>
              <a:rPr lang="en-US" sz="1200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39F91C-3E7E-A64D-B0A4-AC4834AAE48F}"/>
              </a:ext>
            </a:extLst>
          </p:cNvPr>
          <p:cNvSpPr/>
          <p:nvPr/>
        </p:nvSpPr>
        <p:spPr>
          <a:xfrm>
            <a:off x="1559020" y="3447535"/>
            <a:ext cx="3865598" cy="2286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1200" dirty="0" err="1"/>
              <a:t>Toxiproxy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BC5BD-EDDC-894E-8FB9-2D4A903CA481}"/>
              </a:ext>
            </a:extLst>
          </p:cNvPr>
          <p:cNvSpPr/>
          <p:nvPr/>
        </p:nvSpPr>
        <p:spPr>
          <a:xfrm>
            <a:off x="1762912" y="3645243"/>
            <a:ext cx="1400420" cy="1668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ToxiproxyClient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9B658-005E-2745-B4A2-64E8370868A2}"/>
              </a:ext>
            </a:extLst>
          </p:cNvPr>
          <p:cNvSpPr/>
          <p:nvPr/>
        </p:nvSpPr>
        <p:spPr>
          <a:xfrm>
            <a:off x="3822364" y="3645244"/>
            <a:ext cx="1400420" cy="531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ProxyHelper</a:t>
            </a:r>
            <a:br>
              <a:rPr lang="en-US" sz="1200" dirty="0"/>
            </a:br>
            <a:r>
              <a:rPr lang="en-US" sz="1200" dirty="0"/>
              <a:t>.</a:t>
            </a:r>
            <a:r>
              <a:rPr lang="en-US" sz="1200" dirty="0" err="1"/>
              <a:t>AddAsync</a:t>
            </a:r>
            <a:r>
              <a:rPr lang="en-US" sz="1200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A516B9-4668-5646-9E0F-723FCC6FA613}"/>
              </a:ext>
            </a:extLst>
          </p:cNvPr>
          <p:cNvSpPr/>
          <p:nvPr/>
        </p:nvSpPr>
        <p:spPr>
          <a:xfrm>
            <a:off x="3822364" y="4275441"/>
            <a:ext cx="1400420" cy="531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ToxicHelper</a:t>
            </a:r>
            <a:br>
              <a:rPr lang="en-US" sz="1200" dirty="0"/>
            </a:br>
            <a:r>
              <a:rPr lang="en-US" sz="1200" dirty="0"/>
              <a:t>.</a:t>
            </a:r>
            <a:r>
              <a:rPr lang="en-US" sz="1200" dirty="0" err="1"/>
              <a:t>AddAsync</a:t>
            </a:r>
            <a:r>
              <a:rPr lang="en-US" sz="1200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249E5-1C20-5043-8C6B-9576233FCE66}"/>
              </a:ext>
            </a:extLst>
          </p:cNvPr>
          <p:cNvSpPr txBox="1"/>
          <p:nvPr/>
        </p:nvSpPr>
        <p:spPr>
          <a:xfrm>
            <a:off x="2215580" y="5036406"/>
            <a:ext cx="1024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</a:t>
            </a:r>
            <a:r>
              <a:rPr lang="en-US" sz="1200" dirty="0" err="1"/>
              <a:t>ResetAsync</a:t>
            </a:r>
            <a:r>
              <a:rPr lang="en-US" sz="1200" dirty="0"/>
              <a:t>()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30185FA1-2E8F-7145-BC3E-FE0F65453481}"/>
              </a:ext>
            </a:extLst>
          </p:cNvPr>
          <p:cNvSpPr/>
          <p:nvPr/>
        </p:nvSpPr>
        <p:spPr>
          <a:xfrm>
            <a:off x="6470833" y="3729937"/>
            <a:ext cx="1495168" cy="149877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Toxi</a:t>
            </a:r>
            <a:endParaRPr lang="en-US" sz="1400" dirty="0"/>
          </a:p>
          <a:p>
            <a:pPr algn="ctr"/>
            <a:r>
              <a:rPr lang="en-US" sz="1400" dirty="0"/>
              <a:t>Proxy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DDF2D6-1879-0B41-8344-ED3295FF5FDD}"/>
              </a:ext>
            </a:extLst>
          </p:cNvPr>
          <p:cNvCxnSpPr/>
          <p:nvPr/>
        </p:nvCxnSpPr>
        <p:spPr>
          <a:xfrm>
            <a:off x="2499787" y="2499153"/>
            <a:ext cx="0" cy="114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F3876A-0BB3-A24B-8C15-F49020910106}"/>
              </a:ext>
            </a:extLst>
          </p:cNvPr>
          <p:cNvCxnSpPr/>
          <p:nvPr/>
        </p:nvCxnSpPr>
        <p:spPr>
          <a:xfrm>
            <a:off x="3161828" y="3849129"/>
            <a:ext cx="660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0F1BF1-E3D1-4C4C-BE3B-7AB381007FAF}"/>
              </a:ext>
            </a:extLst>
          </p:cNvPr>
          <p:cNvCxnSpPr/>
          <p:nvPr/>
        </p:nvCxnSpPr>
        <p:spPr>
          <a:xfrm>
            <a:off x="3161828" y="4534929"/>
            <a:ext cx="660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F3495-A044-1347-AFBA-9CDA1102FF6A}"/>
              </a:ext>
            </a:extLst>
          </p:cNvPr>
          <p:cNvSpPr/>
          <p:nvPr/>
        </p:nvSpPr>
        <p:spPr>
          <a:xfrm>
            <a:off x="8270806" y="3605850"/>
            <a:ext cx="2170659" cy="2286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1200" dirty="0" err="1"/>
              <a:t>ToxiproxyDotNetCore.Test.Api</a:t>
            </a:r>
            <a:endParaRPr lang="en-US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97A558-65CA-554A-9513-67F2DB1DBAF1}"/>
              </a:ext>
            </a:extLst>
          </p:cNvPr>
          <p:cNvSpPr/>
          <p:nvPr/>
        </p:nvSpPr>
        <p:spPr>
          <a:xfrm>
            <a:off x="8690931" y="3849129"/>
            <a:ext cx="1330414" cy="12838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localhost:</a:t>
            </a:r>
          </a:p>
          <a:p>
            <a:pPr algn="ctr"/>
            <a:r>
              <a:rPr lang="en-US" sz="1200" dirty="0"/>
              <a:t>5001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D6DFF1-D225-6B4E-A781-6ABA6DC3D9CD}"/>
              </a:ext>
            </a:extLst>
          </p:cNvPr>
          <p:cNvCxnSpPr>
            <a:endCxn id="19" idx="2"/>
          </p:cNvCxnSpPr>
          <p:nvPr/>
        </p:nvCxnSpPr>
        <p:spPr>
          <a:xfrm>
            <a:off x="7953644" y="4487303"/>
            <a:ext cx="737287" cy="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Double Brace 20">
            <a:extLst>
              <a:ext uri="{FF2B5EF4-FFF2-40B4-BE49-F238E27FC236}">
                <a16:creationId xmlns:a16="http://schemas.microsoft.com/office/drawing/2014/main" id="{91D23F17-BF67-2841-BAD8-B6EBA4EB3F76}"/>
              </a:ext>
            </a:extLst>
          </p:cNvPr>
          <p:cNvSpPr/>
          <p:nvPr/>
        </p:nvSpPr>
        <p:spPr>
          <a:xfrm>
            <a:off x="7831324" y="5014267"/>
            <a:ext cx="766128" cy="44484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PostmanEcho</a:t>
            </a:r>
            <a:endParaRPr lang="en-US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8FF1B9-85E2-7849-BBDF-988A54D8406B}"/>
              </a:ext>
            </a:extLst>
          </p:cNvPr>
          <p:cNvCxnSpPr>
            <a:cxnSpLocks/>
          </p:cNvCxnSpPr>
          <p:nvPr/>
        </p:nvCxnSpPr>
        <p:spPr>
          <a:xfrm flipH="1">
            <a:off x="7613018" y="4857235"/>
            <a:ext cx="1162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C8FEB9-9813-1346-B738-2210F615E725}"/>
              </a:ext>
            </a:extLst>
          </p:cNvPr>
          <p:cNvCxnSpPr/>
          <p:nvPr/>
        </p:nvCxnSpPr>
        <p:spPr>
          <a:xfrm>
            <a:off x="5222784" y="3849129"/>
            <a:ext cx="1775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7C1BDC-8A1C-184E-949E-A4B6DABBC799}"/>
              </a:ext>
            </a:extLst>
          </p:cNvPr>
          <p:cNvCxnSpPr/>
          <p:nvPr/>
        </p:nvCxnSpPr>
        <p:spPr>
          <a:xfrm>
            <a:off x="5222784" y="4534929"/>
            <a:ext cx="1248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88F2EB-2C61-0840-B270-4B22FCBE872A}"/>
              </a:ext>
            </a:extLst>
          </p:cNvPr>
          <p:cNvCxnSpPr/>
          <p:nvPr/>
        </p:nvCxnSpPr>
        <p:spPr>
          <a:xfrm>
            <a:off x="3161828" y="5203996"/>
            <a:ext cx="3955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DAE756D-A2C7-0F4B-BD66-44294F712DC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54260" y="1952367"/>
            <a:ext cx="2464157" cy="177757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3D481F1-1F8B-9B43-A360-EB73BEAED6E1}"/>
              </a:ext>
            </a:extLst>
          </p:cNvPr>
          <p:cNvSpPr/>
          <p:nvPr/>
        </p:nvSpPr>
        <p:spPr>
          <a:xfrm>
            <a:off x="2546934" y="2953263"/>
            <a:ext cx="326646" cy="3089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C2FBFF-CC80-C04C-93FB-DD6829EB49A8}"/>
              </a:ext>
            </a:extLst>
          </p:cNvPr>
          <p:cNvSpPr/>
          <p:nvPr/>
        </p:nvSpPr>
        <p:spPr>
          <a:xfrm>
            <a:off x="3313659" y="3506229"/>
            <a:ext cx="326646" cy="3089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1CB8C13-F98B-F44B-A439-BB8C69551077}"/>
              </a:ext>
            </a:extLst>
          </p:cNvPr>
          <p:cNvSpPr/>
          <p:nvPr/>
        </p:nvSpPr>
        <p:spPr>
          <a:xfrm>
            <a:off x="3329525" y="4181862"/>
            <a:ext cx="326646" cy="3089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71ED1E-4A3E-3848-8744-70B958B82E48}"/>
              </a:ext>
            </a:extLst>
          </p:cNvPr>
          <p:cNvSpPr/>
          <p:nvPr/>
        </p:nvSpPr>
        <p:spPr>
          <a:xfrm>
            <a:off x="3329525" y="4849126"/>
            <a:ext cx="326646" cy="3089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6AA1D37-694D-C945-8959-FD0E1D302904}"/>
              </a:ext>
            </a:extLst>
          </p:cNvPr>
          <p:cNvSpPr/>
          <p:nvPr/>
        </p:nvSpPr>
        <p:spPr>
          <a:xfrm>
            <a:off x="4976337" y="1545371"/>
            <a:ext cx="326646" cy="3089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7A331F-C4AB-A24D-9BA2-6B720069B104}"/>
              </a:ext>
            </a:extLst>
          </p:cNvPr>
          <p:cNvSpPr/>
          <p:nvPr/>
        </p:nvSpPr>
        <p:spPr>
          <a:xfrm>
            <a:off x="8086881" y="4099868"/>
            <a:ext cx="326646" cy="3089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398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100</Words>
  <Application>Microsoft Macintosh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Schnieder</dc:creator>
  <cp:lastModifiedBy>Aaron Schnieder</cp:lastModifiedBy>
  <cp:revision>23</cp:revision>
  <dcterms:created xsi:type="dcterms:W3CDTF">2019-11-11T09:24:03Z</dcterms:created>
  <dcterms:modified xsi:type="dcterms:W3CDTF">2019-11-14T11:18:18Z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2019-11-11T09:24:04Z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1936a8fa-3165-4411-be24-0000916a7276</vt:lpwstr>
  </property>
  <property fmtid="{D5CDD505-2E9C-101B-9397-08002B2CF9AE}" pid="8" name="MSIP_Label_f42aa342-8706-4288-bd11-ebb85995028c_ContentBits">
    <vt:lpwstr>0</vt:lpwstr>
  </property>
</Properties>
</file>