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389F-C8B1-754D-8196-EB2F5E2AC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44089-8405-684C-9178-43A6EA17B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C5C42-0911-E04C-8444-AEFF7A79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8D82C-0F4B-FB45-B2D5-46D88CDC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538B-FE55-0D42-9BCF-300F26BA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14B6-0694-3545-8314-2FED9147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E0D7D-823C-204A-ABAD-68CF9E980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7F085-CAA5-4744-9DF3-D0E09633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85839-78E7-884D-A0A0-56B51233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81CC2-3960-064E-A037-0ED97E91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9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0281F-7C54-4047-8CD6-1D7AF1D84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49A28-2CB7-894E-A7B4-308AEFC88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36195-7E36-F547-825C-F4CA607D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BA528-5540-9642-80DC-899543BA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A6D9A-C3D9-F64A-8081-D7CFA344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6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57BA-75D5-0546-9FF1-20264C56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8BF5-57F0-354F-9DD2-4B5C095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8880-39DC-0D4B-B8A1-48090C9C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CE469-7410-8B45-B69A-D10AC770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326EA-688E-284A-BBD1-9C37E78E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6937-BEC1-7A43-B390-CAF8EB8C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8AC19-C3F3-214A-A3C5-09067C23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4221-564A-374B-86E6-D42D48B4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BE98-F5FF-FF46-84DA-85589D18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460D-FD73-0A4D-9886-EE04DEEB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28EB-21AA-C941-A97C-BE58A8A9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F2A3-41A5-C740-AEA5-E91FF0CFF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50694-ADCE-8F4F-A7EB-10E974EBD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F423A-3BD6-C64F-9F2C-3EA8087D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0161B-4E56-4044-BBD2-8A5DBF2F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C94F2-225F-7B47-A547-0F02B098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1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AE06-E4FA-ED4E-9F5B-EB0A898C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BF728-73A4-5842-BC07-D81773CE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29ABA-3369-714B-91AD-2426F6BB0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8E955-9DC4-CC43-B26B-4DEAA2BAD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6027A-A052-9948-A8D7-29EB80348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809A8-7698-1B43-8C74-37C02675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1ABD3-BDE1-724F-9236-A00828E7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00E56-4BDB-7143-92C7-518446C6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B92F-7E7F-D840-BBBD-436E3E24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D55FF-54D7-4E46-B06E-7F703E50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11C88-76C3-4F4B-BAB5-A9B5F8E6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37B07-683F-5642-BB94-A4E256FF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9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D63F3-D38A-284D-9708-0256E18D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8615E-D74E-D24C-97C8-3C07B2B2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F5B76-6FCB-8149-B07B-F249C6DB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0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70C1-E05B-664D-8C30-9A339564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4C3F-CEBC-4D47-A5E1-E9FA1BD59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6A822-A21E-D14B-856E-1CAF1B2B9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056AD-0026-A749-AB3F-85F6A8EC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39AC6-ABA7-D24E-8873-B2DB92FB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4637D-CFA3-354F-9024-0CFB7310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2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678E-744B-6A4F-B395-39E146AD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79FA9-FC51-8C4D-BE1C-C0F71DF23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56D83-7670-FF4D-9405-C81397167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A7D00-1453-B84B-A110-DB2B9374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46FE8-EADE-CA4C-9E15-B20276FD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CD709-42D8-9F45-9794-68DE1350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601C7-69C5-C347-B506-F12F384E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511DF-F909-5744-8114-3844A909A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986E-05B6-3A4E-A71F-699B4FB5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3CDE6-7281-BF40-8494-842FC3BE7F5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D6767-7293-2043-A37E-23294BB08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4E309-1280-7144-AFC6-EAFB3EBFC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BC24-A690-BC4A-8EE5-A7014CD7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47DAB5B-48DB-A84B-9C96-544601B3312E}"/>
              </a:ext>
            </a:extLst>
          </p:cNvPr>
          <p:cNvSpPr/>
          <p:nvPr/>
        </p:nvSpPr>
        <p:spPr>
          <a:xfrm>
            <a:off x="1639335" y="148029"/>
            <a:ext cx="4761470" cy="38493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dirty="0" err="1"/>
              <a:t>ToxiproxyDotNetCore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B0107E-7AB5-A64B-B3B3-5BBCAF3577EE}"/>
              </a:ext>
            </a:extLst>
          </p:cNvPr>
          <p:cNvSpPr/>
          <p:nvPr/>
        </p:nvSpPr>
        <p:spPr>
          <a:xfrm>
            <a:off x="1639335" y="4138225"/>
            <a:ext cx="4761470" cy="25717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200" dirty="0" err="1"/>
              <a:t>ToxiproxyDotNetCore.Test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FDE0B7-2300-0F45-8B82-E949C51B14FA}"/>
              </a:ext>
            </a:extLst>
          </p:cNvPr>
          <p:cNvSpPr/>
          <p:nvPr/>
        </p:nvSpPr>
        <p:spPr>
          <a:xfrm>
            <a:off x="8530297" y="4575862"/>
            <a:ext cx="2170659" cy="21539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1200" dirty="0" err="1"/>
              <a:t>ToxiproxyDotNetCore.Test.Api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036E1-6B0C-254B-B7B0-2B7975AA1D07}"/>
              </a:ext>
            </a:extLst>
          </p:cNvPr>
          <p:cNvSpPr/>
          <p:nvPr/>
        </p:nvSpPr>
        <p:spPr>
          <a:xfrm>
            <a:off x="2010044" y="523619"/>
            <a:ext cx="1853513" cy="1068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4281-FA18-CB48-B0A6-39A3FF4443F9}"/>
              </a:ext>
            </a:extLst>
          </p:cNvPr>
          <p:cNvSpPr/>
          <p:nvPr/>
        </p:nvSpPr>
        <p:spPr>
          <a:xfrm>
            <a:off x="3175695" y="2693776"/>
            <a:ext cx="1853513" cy="1068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dirty="0" err="1"/>
              <a:t>Module.GetDataAsync</a:t>
            </a:r>
            <a:r>
              <a:rPr lang="en-US" sz="1200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724BB-3826-4647-9238-6D75D3C49506}"/>
              </a:ext>
            </a:extLst>
          </p:cNvPr>
          <p:cNvSpPr/>
          <p:nvPr/>
        </p:nvSpPr>
        <p:spPr>
          <a:xfrm>
            <a:off x="4345474" y="523619"/>
            <a:ext cx="1853513" cy="1068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ApiClient.GetEchoAsync</a:t>
            </a:r>
            <a:r>
              <a:rPr lang="en-US" sz="1200" dirty="0"/>
              <a:t>()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4099B85-D578-904F-A1BF-0259E13C37C3}"/>
              </a:ext>
            </a:extLst>
          </p:cNvPr>
          <p:cNvSpPr/>
          <p:nvPr/>
        </p:nvSpPr>
        <p:spPr>
          <a:xfrm>
            <a:off x="6763276" y="481912"/>
            <a:ext cx="1507524" cy="116153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A0A374-AACC-8840-B7E8-E3CD2AFF4C17}"/>
              </a:ext>
            </a:extLst>
          </p:cNvPr>
          <p:cNvSpPr/>
          <p:nvPr/>
        </p:nvSpPr>
        <p:spPr>
          <a:xfrm>
            <a:off x="8950428" y="416140"/>
            <a:ext cx="1330408" cy="12838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postman-</a:t>
            </a:r>
            <a:r>
              <a:rPr lang="en-US" sz="1200" dirty="0" err="1">
                <a:solidFill>
                  <a:sysClr val="windowText" lastClr="000000"/>
                </a:solidFill>
              </a:rPr>
              <a:t>echo.com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53EFC4-B5B2-5F46-8742-6E77A3F49666}"/>
              </a:ext>
            </a:extLst>
          </p:cNvPr>
          <p:cNvCxnSpPr/>
          <p:nvPr/>
        </p:nvCxnSpPr>
        <p:spPr>
          <a:xfrm>
            <a:off x="3464025" y="1592478"/>
            <a:ext cx="0" cy="110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8F63D4-88CD-FA4D-BB79-D43516DBACE0}"/>
              </a:ext>
            </a:extLst>
          </p:cNvPr>
          <p:cNvCxnSpPr/>
          <p:nvPr/>
        </p:nvCxnSpPr>
        <p:spPr>
          <a:xfrm flipV="1">
            <a:off x="4707934" y="1592478"/>
            <a:ext cx="0" cy="110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A4688E-120D-1D4B-B2D2-5A97E8C34369}"/>
              </a:ext>
            </a:extLst>
          </p:cNvPr>
          <p:cNvSpPr txBox="1"/>
          <p:nvPr/>
        </p:nvSpPr>
        <p:spPr>
          <a:xfrm>
            <a:off x="2010044" y="1988408"/>
            <a:ext cx="146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IApiClient</a:t>
            </a:r>
            <a:r>
              <a:rPr lang="en-US" sz="1200" dirty="0"/>
              <a:t> : </a:t>
            </a:r>
            <a:r>
              <a:rPr lang="en-US" sz="1200" dirty="0" err="1"/>
              <a:t>ApiClient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624F4C-8999-1646-A54D-65E4E1984FBF}"/>
              </a:ext>
            </a:extLst>
          </p:cNvPr>
          <p:cNvSpPr/>
          <p:nvPr/>
        </p:nvSpPr>
        <p:spPr>
          <a:xfrm>
            <a:off x="2005933" y="4790821"/>
            <a:ext cx="1853513" cy="106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MSTEST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3BB31-44F8-3146-89FF-4919FBD1DC4D}"/>
              </a:ext>
            </a:extLst>
          </p:cNvPr>
          <p:cNvSpPr txBox="1"/>
          <p:nvPr/>
        </p:nvSpPr>
        <p:spPr>
          <a:xfrm>
            <a:off x="1643458" y="4249441"/>
            <a:ext cx="1842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IApiClient</a:t>
            </a:r>
            <a:r>
              <a:rPr lang="en-US" sz="1200" dirty="0"/>
              <a:t> : </a:t>
            </a:r>
            <a:r>
              <a:rPr lang="en-US" sz="1200" dirty="0" err="1"/>
              <a:t>ChaosApiClient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5D2B1F-19E1-AC4E-AE80-FE08E39F522C}"/>
              </a:ext>
            </a:extLst>
          </p:cNvPr>
          <p:cNvSpPr/>
          <p:nvPr/>
        </p:nvSpPr>
        <p:spPr>
          <a:xfrm>
            <a:off x="4345474" y="4790820"/>
            <a:ext cx="1853513" cy="106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ChaosApiClient</a:t>
            </a:r>
            <a:endParaRPr lang="en-US" sz="1200" dirty="0"/>
          </a:p>
          <a:p>
            <a:pPr algn="ctr"/>
            <a:r>
              <a:rPr lang="en-US" sz="1200" dirty="0"/>
              <a:t>.</a:t>
            </a:r>
            <a:r>
              <a:rPr lang="en-US" sz="1200" dirty="0" err="1"/>
              <a:t>GetEchoAsync</a:t>
            </a:r>
            <a:r>
              <a:rPr lang="en-US" sz="1200" dirty="0"/>
              <a:t>()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457AD994-E783-9F48-91FA-90838F901A83}"/>
              </a:ext>
            </a:extLst>
          </p:cNvPr>
          <p:cNvSpPr/>
          <p:nvPr/>
        </p:nvSpPr>
        <p:spPr>
          <a:xfrm>
            <a:off x="6717967" y="4575862"/>
            <a:ext cx="1495168" cy="149877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Toxi</a:t>
            </a:r>
            <a:endParaRPr lang="en-US" sz="1400" dirty="0"/>
          </a:p>
          <a:p>
            <a:pPr algn="ctr"/>
            <a:r>
              <a:rPr lang="en-US" sz="1400" dirty="0"/>
              <a:t>Proxy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6E2FA5-F1F0-764B-861D-A7117A6C0BDB}"/>
              </a:ext>
            </a:extLst>
          </p:cNvPr>
          <p:cNvSpPr/>
          <p:nvPr/>
        </p:nvSpPr>
        <p:spPr>
          <a:xfrm>
            <a:off x="8950422" y="4687075"/>
            <a:ext cx="1330414" cy="12838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localhost:</a:t>
            </a:r>
          </a:p>
          <a:p>
            <a:pPr algn="ctr"/>
            <a:r>
              <a:rPr lang="en-US" sz="1200" dirty="0"/>
              <a:t>5001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7816D4-03D3-8F49-991C-02EC80202672}"/>
              </a:ext>
            </a:extLst>
          </p:cNvPr>
          <p:cNvCxnSpPr/>
          <p:nvPr/>
        </p:nvCxnSpPr>
        <p:spPr>
          <a:xfrm flipV="1">
            <a:off x="3464025" y="3762635"/>
            <a:ext cx="0" cy="102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E7A002-6F01-B04E-9279-4356DA9CA8BB}"/>
              </a:ext>
            </a:extLst>
          </p:cNvPr>
          <p:cNvCxnSpPr>
            <a:endCxn id="9" idx="2"/>
          </p:cNvCxnSpPr>
          <p:nvPr/>
        </p:nvCxnSpPr>
        <p:spPr>
          <a:xfrm>
            <a:off x="6198987" y="1058047"/>
            <a:ext cx="568965" cy="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3CA678-F135-D74E-9F35-2BB768F851F5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8269544" y="1058048"/>
            <a:ext cx="680884" cy="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E274A0-7499-274D-8719-72E86435F0AA}"/>
              </a:ext>
            </a:extLst>
          </p:cNvPr>
          <p:cNvCxnSpPr/>
          <p:nvPr/>
        </p:nvCxnSpPr>
        <p:spPr>
          <a:xfrm>
            <a:off x="4707934" y="3762635"/>
            <a:ext cx="0" cy="102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D53277-5CEE-AC4B-99B9-AE33C67B49B0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6198987" y="5325249"/>
            <a:ext cx="5189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1ECF67-FB89-5843-9ADC-66B706BE5742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>
            <a:off x="8213135" y="5325249"/>
            <a:ext cx="737287" cy="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Double Brace 28">
            <a:extLst>
              <a:ext uri="{FF2B5EF4-FFF2-40B4-BE49-F238E27FC236}">
                <a16:creationId xmlns:a16="http://schemas.microsoft.com/office/drawing/2014/main" id="{6F545A0E-C5EB-934B-A110-7BF03367EBAB}"/>
              </a:ext>
            </a:extLst>
          </p:cNvPr>
          <p:cNvSpPr/>
          <p:nvPr/>
        </p:nvSpPr>
        <p:spPr>
          <a:xfrm>
            <a:off x="8200776" y="1668977"/>
            <a:ext cx="766128" cy="44484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PostmanEcho</a:t>
            </a:r>
            <a:endParaRPr lang="en-US" sz="10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849FA7-0F42-3642-B304-ADED087057B1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7982470" y="1511945"/>
            <a:ext cx="1162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1CB2C3-E205-2A46-BEF1-CAEA2522B76E}"/>
              </a:ext>
            </a:extLst>
          </p:cNvPr>
          <p:cNvCxnSpPr/>
          <p:nvPr/>
        </p:nvCxnSpPr>
        <p:spPr>
          <a:xfrm flipH="1">
            <a:off x="6198987" y="1511945"/>
            <a:ext cx="770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uble Brace 35">
            <a:extLst>
              <a:ext uri="{FF2B5EF4-FFF2-40B4-BE49-F238E27FC236}">
                <a16:creationId xmlns:a16="http://schemas.microsoft.com/office/drawing/2014/main" id="{A2E78F3C-279B-A54D-8821-732EB4BE59A0}"/>
              </a:ext>
            </a:extLst>
          </p:cNvPr>
          <p:cNvSpPr/>
          <p:nvPr/>
        </p:nvSpPr>
        <p:spPr>
          <a:xfrm>
            <a:off x="8090815" y="5852213"/>
            <a:ext cx="766128" cy="44484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PostmanEcho</a:t>
            </a:r>
            <a:endParaRPr lang="en-US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A86EDF-6B05-344D-B798-D9D9C1865002}"/>
              </a:ext>
            </a:extLst>
          </p:cNvPr>
          <p:cNvCxnSpPr>
            <a:cxnSpLocks/>
          </p:cNvCxnSpPr>
          <p:nvPr/>
        </p:nvCxnSpPr>
        <p:spPr>
          <a:xfrm flipH="1">
            <a:off x="7872509" y="5695181"/>
            <a:ext cx="1162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E73744-AB24-7A40-A075-2318506C4E6F}"/>
              </a:ext>
            </a:extLst>
          </p:cNvPr>
          <p:cNvCxnSpPr/>
          <p:nvPr/>
        </p:nvCxnSpPr>
        <p:spPr>
          <a:xfrm flipH="1">
            <a:off x="6198987" y="5695181"/>
            <a:ext cx="881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6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40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Schnieder</dc:creator>
  <cp:lastModifiedBy>Aaron Schnieder</cp:lastModifiedBy>
  <cp:revision>10</cp:revision>
  <dcterms:created xsi:type="dcterms:W3CDTF">2019-11-11T09:24:03Z</dcterms:created>
  <dcterms:modified xsi:type="dcterms:W3CDTF">2019-11-11T15:30:33Z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2019-11-11T09:24:04Z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1936a8fa-3165-4411-be24-0000916a7276</vt:lpwstr>
  </property>
  <property fmtid="{D5CDD505-2E9C-101B-9397-08002B2CF9AE}" pid="8" name="MSIP_Label_f42aa342-8706-4288-bd11-ebb85995028c_ContentBits">
    <vt:lpwstr>0</vt:lpwstr>
  </property>
</Properties>
</file>