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389F-C8B1-754D-8196-EB2F5E2A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4089-8405-684C-9178-43A6EA17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5C42-0911-E04C-8444-AEFF7A7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D82C-0F4B-FB45-B2D5-46D88CD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538B-FE55-0D42-9BCF-300F26BA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4B6-0694-3545-8314-2FED914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0D7D-823C-204A-ABAD-68CF9E98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F085-CAA5-4744-9DF3-D0E09633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5839-78E7-884D-A0A0-56B5123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1CC2-3960-064E-A037-0ED97E91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0281F-7C54-4047-8CD6-1D7AF1D8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9A28-2CB7-894E-A7B4-308AEFC8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6195-7E36-F547-825C-F4CA607D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A528-5540-9642-80DC-899543B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6D9A-C3D9-F64A-8081-D7CFA34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7BA-75D5-0546-9FF1-20264C5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8BF5-57F0-354F-9DD2-4B5C095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8880-39DC-0D4B-B8A1-48090C9C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E469-7410-8B45-B69A-D10AC77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26EA-688E-284A-BBD1-9C37E78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937-BEC1-7A43-B390-CAF8EB8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AC19-C3F3-214A-A3C5-09067C23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4221-564A-374B-86E6-D42D48B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BE98-F5FF-FF46-84DA-85589D1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460D-FD73-0A4D-9886-EE04DEE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28EB-21AA-C941-A97C-BE58A8A9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F2A3-41A5-C740-AEA5-E91FF0CF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0694-ADCE-8F4F-A7EB-10E974EB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423A-3BD6-C64F-9F2C-3EA8087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161B-4E56-4044-BBD2-8A5DBF2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94F2-225F-7B47-A547-0F02B098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E06-E4FA-ED4E-9F5B-EB0A898C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F728-73A4-5842-BC07-D81773C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9ABA-3369-714B-91AD-2426F6BB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E955-9DC4-CC43-B26B-4DEAA2BA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6027A-A052-9948-A8D7-29EB8034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809A8-7698-1B43-8C74-37C02675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ABD3-BDE1-724F-9236-A00828E7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00E56-4BDB-7143-92C7-518446C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92F-7E7F-D840-BBBD-436E3E24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55FF-54D7-4E46-B06E-7F703E5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1C88-76C3-4F4B-BAB5-A9B5F8E6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7B07-683F-5642-BB94-A4E256F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63F3-D38A-284D-9708-0256E18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8615E-D74E-D24C-97C8-3C07B2B2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5B76-6FCB-8149-B07B-F249C6DB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70C1-E05B-664D-8C30-9A339564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C3F-CEBC-4D47-A5E1-E9FA1BD5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A822-A21E-D14B-856E-1CAF1B2B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56AD-0026-A749-AB3F-85F6A8E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9AC6-ABA7-D24E-8873-B2DB92FB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637D-CFA3-354F-9024-0CFB7310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678E-744B-6A4F-B395-39E146AD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79FA9-FC51-8C4D-BE1C-C0F71DF23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56D83-7670-FF4D-9405-C8139716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7D00-1453-B84B-A110-DB2B9374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46FE8-EADE-CA4C-9E15-B20276FD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D709-42D8-9F45-9794-68DE13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601C7-69C5-C347-B506-F12F384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11DF-F909-5744-8114-3844A909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986E-05B6-3A4E-A71F-699B4FB5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6767-7293-2043-A37E-23294BB0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E309-1280-7144-AFC6-EAFB3EBFC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C5ED255-2357-4D4D-924D-0924582E2B72}"/>
              </a:ext>
            </a:extLst>
          </p:cNvPr>
          <p:cNvSpPr/>
          <p:nvPr/>
        </p:nvSpPr>
        <p:spPr>
          <a:xfrm>
            <a:off x="5486094" y="4150581"/>
            <a:ext cx="1998006" cy="25717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DAB5B-48DB-A84B-9C96-544601B3312E}"/>
              </a:ext>
            </a:extLst>
          </p:cNvPr>
          <p:cNvSpPr/>
          <p:nvPr/>
        </p:nvSpPr>
        <p:spPr>
          <a:xfrm>
            <a:off x="218308" y="160385"/>
            <a:ext cx="4761470" cy="38493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0107E-7AB5-A64B-B3B3-5BBCAF3577EE}"/>
              </a:ext>
            </a:extLst>
          </p:cNvPr>
          <p:cNvSpPr/>
          <p:nvPr/>
        </p:nvSpPr>
        <p:spPr>
          <a:xfrm>
            <a:off x="218308" y="4150581"/>
            <a:ext cx="4761470" cy="25717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FDE0B7-2300-0F45-8B82-E949C51B14FA}"/>
              </a:ext>
            </a:extLst>
          </p:cNvPr>
          <p:cNvSpPr/>
          <p:nvPr/>
        </p:nvSpPr>
        <p:spPr>
          <a:xfrm>
            <a:off x="9803033" y="4592293"/>
            <a:ext cx="2170659" cy="21539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036E1-6B0C-254B-B7B0-2B7975AA1D07}"/>
              </a:ext>
            </a:extLst>
          </p:cNvPr>
          <p:cNvSpPr/>
          <p:nvPr/>
        </p:nvSpPr>
        <p:spPr>
          <a:xfrm>
            <a:off x="589017" y="535975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4281-FA18-CB48-B0A6-39A3FF4443F9}"/>
              </a:ext>
            </a:extLst>
          </p:cNvPr>
          <p:cNvSpPr/>
          <p:nvPr/>
        </p:nvSpPr>
        <p:spPr>
          <a:xfrm>
            <a:off x="1754668" y="2706132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/>
              <a:t>Module.GetDataAsync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24BB-3826-4647-9238-6D75D3C49506}"/>
              </a:ext>
            </a:extLst>
          </p:cNvPr>
          <p:cNvSpPr/>
          <p:nvPr/>
        </p:nvSpPr>
        <p:spPr>
          <a:xfrm>
            <a:off x="2924447" y="535975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ApiClient.GetEchoAsync</a:t>
            </a:r>
            <a:r>
              <a:rPr lang="en-US" sz="1200" dirty="0"/>
              <a:t>()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4099B85-D578-904F-A1BF-0259E13C37C3}"/>
              </a:ext>
            </a:extLst>
          </p:cNvPr>
          <p:cNvSpPr/>
          <p:nvPr/>
        </p:nvSpPr>
        <p:spPr>
          <a:xfrm>
            <a:off x="5342249" y="494268"/>
            <a:ext cx="1507524" cy="116153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0A374-AACC-8840-B7E8-E3CD2AFF4C17}"/>
              </a:ext>
            </a:extLst>
          </p:cNvPr>
          <p:cNvSpPr/>
          <p:nvPr/>
        </p:nvSpPr>
        <p:spPr>
          <a:xfrm>
            <a:off x="7529401" y="428496"/>
            <a:ext cx="1330408" cy="12838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postman-</a:t>
            </a:r>
            <a:r>
              <a:rPr lang="en-US" sz="1200" dirty="0" err="1">
                <a:solidFill>
                  <a:sysClr val="windowText" lastClr="000000"/>
                </a:solidFill>
              </a:rPr>
              <a:t>echo.com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53EFC4-B5B2-5F46-8742-6E77A3F49666}"/>
              </a:ext>
            </a:extLst>
          </p:cNvPr>
          <p:cNvCxnSpPr/>
          <p:nvPr/>
        </p:nvCxnSpPr>
        <p:spPr>
          <a:xfrm>
            <a:off x="2042998" y="1604834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F63D4-88CD-FA4D-BB79-D43516DBACE0}"/>
              </a:ext>
            </a:extLst>
          </p:cNvPr>
          <p:cNvCxnSpPr/>
          <p:nvPr/>
        </p:nvCxnSpPr>
        <p:spPr>
          <a:xfrm flipV="1">
            <a:off x="3286907" y="1604834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A4688E-120D-1D4B-B2D2-5A97E8C34369}"/>
              </a:ext>
            </a:extLst>
          </p:cNvPr>
          <p:cNvSpPr txBox="1"/>
          <p:nvPr/>
        </p:nvSpPr>
        <p:spPr>
          <a:xfrm>
            <a:off x="589017" y="2000764"/>
            <a:ext cx="146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ApiClient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24F4C-8999-1646-A54D-65E4E1984FBF}"/>
              </a:ext>
            </a:extLst>
          </p:cNvPr>
          <p:cNvSpPr/>
          <p:nvPr/>
        </p:nvSpPr>
        <p:spPr>
          <a:xfrm>
            <a:off x="584906" y="4803177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3BB31-44F8-3146-89FF-4919FBD1DC4D}"/>
              </a:ext>
            </a:extLst>
          </p:cNvPr>
          <p:cNvSpPr txBox="1"/>
          <p:nvPr/>
        </p:nvSpPr>
        <p:spPr>
          <a:xfrm>
            <a:off x="222431" y="4261797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ChaosApiClient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D2B1F-19E1-AC4E-AE80-FE08E39F522C}"/>
              </a:ext>
            </a:extLst>
          </p:cNvPr>
          <p:cNvSpPr/>
          <p:nvPr/>
        </p:nvSpPr>
        <p:spPr>
          <a:xfrm>
            <a:off x="2924447" y="4803176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ChaosApiClient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GetEchoAsync</a:t>
            </a:r>
            <a:r>
              <a:rPr lang="en-US" sz="1200" dirty="0"/>
              <a:t>()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57AD994-E783-9F48-91FA-90838F901A83}"/>
              </a:ext>
            </a:extLst>
          </p:cNvPr>
          <p:cNvSpPr/>
          <p:nvPr/>
        </p:nvSpPr>
        <p:spPr>
          <a:xfrm>
            <a:off x="7990703" y="4592293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6E2FA5-F1F0-764B-861D-A7117A6C0BDB}"/>
              </a:ext>
            </a:extLst>
          </p:cNvPr>
          <p:cNvSpPr/>
          <p:nvPr/>
        </p:nvSpPr>
        <p:spPr>
          <a:xfrm>
            <a:off x="10223158" y="4703506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7816D4-03D3-8F49-991C-02EC80202672}"/>
              </a:ext>
            </a:extLst>
          </p:cNvPr>
          <p:cNvCxnSpPr/>
          <p:nvPr/>
        </p:nvCxnSpPr>
        <p:spPr>
          <a:xfrm flipV="1">
            <a:off x="2042998" y="3774991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E7A002-6F01-B04E-9279-4356DA9CA8BB}"/>
              </a:ext>
            </a:extLst>
          </p:cNvPr>
          <p:cNvCxnSpPr>
            <a:endCxn id="9" idx="2"/>
          </p:cNvCxnSpPr>
          <p:nvPr/>
        </p:nvCxnSpPr>
        <p:spPr>
          <a:xfrm>
            <a:off x="4777960" y="1070403"/>
            <a:ext cx="568965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CA678-F135-D74E-9F35-2BB768F851F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6848517" y="1070404"/>
            <a:ext cx="680884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274A0-7499-274D-8719-72E86435F0AA}"/>
              </a:ext>
            </a:extLst>
          </p:cNvPr>
          <p:cNvCxnSpPr/>
          <p:nvPr/>
        </p:nvCxnSpPr>
        <p:spPr>
          <a:xfrm>
            <a:off x="3286907" y="3774991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D53277-5CEE-AC4B-99B9-AE33C67B49B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77960" y="5337606"/>
            <a:ext cx="999466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ECF67-FB89-5843-9ADC-66B706BE5742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9485871" y="5341680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6F545A0E-C5EB-934B-A110-7BF03367EBAB}"/>
              </a:ext>
            </a:extLst>
          </p:cNvPr>
          <p:cNvSpPr/>
          <p:nvPr/>
        </p:nvSpPr>
        <p:spPr>
          <a:xfrm>
            <a:off x="6779749" y="1681333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849FA7-0F42-3642-B304-ADED087057B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561443" y="1524301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CB2C3-E205-2A46-BEF1-CAEA2522B76E}"/>
              </a:ext>
            </a:extLst>
          </p:cNvPr>
          <p:cNvCxnSpPr/>
          <p:nvPr/>
        </p:nvCxnSpPr>
        <p:spPr>
          <a:xfrm flipH="1">
            <a:off x="4777960" y="1524301"/>
            <a:ext cx="77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uble Brace 35">
            <a:extLst>
              <a:ext uri="{FF2B5EF4-FFF2-40B4-BE49-F238E27FC236}">
                <a16:creationId xmlns:a16="http://schemas.microsoft.com/office/drawing/2014/main" id="{A2E78F3C-279B-A54D-8821-732EB4BE59A0}"/>
              </a:ext>
            </a:extLst>
          </p:cNvPr>
          <p:cNvSpPr/>
          <p:nvPr/>
        </p:nvSpPr>
        <p:spPr>
          <a:xfrm>
            <a:off x="9363551" y="5868644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A86EDF-6B05-344D-B798-D9D9C1865002}"/>
              </a:ext>
            </a:extLst>
          </p:cNvPr>
          <p:cNvCxnSpPr>
            <a:cxnSpLocks/>
          </p:cNvCxnSpPr>
          <p:nvPr/>
        </p:nvCxnSpPr>
        <p:spPr>
          <a:xfrm flipH="1">
            <a:off x="9145245" y="5711612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73744-AB24-7A40-A075-2318506C4E6F}"/>
              </a:ext>
            </a:extLst>
          </p:cNvPr>
          <p:cNvCxnSpPr>
            <a:cxnSpLocks/>
          </p:cNvCxnSpPr>
          <p:nvPr/>
        </p:nvCxnSpPr>
        <p:spPr>
          <a:xfrm flipH="1" flipV="1">
            <a:off x="4777961" y="5707538"/>
            <a:ext cx="9994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EA2494D-34E6-EA4B-8257-5AADFBABED2E}"/>
              </a:ext>
            </a:extLst>
          </p:cNvPr>
          <p:cNvSpPr/>
          <p:nvPr/>
        </p:nvSpPr>
        <p:spPr>
          <a:xfrm>
            <a:off x="5777426" y="4803175"/>
            <a:ext cx="1400420" cy="1064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ToxiproxyClient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0CE4AC-CC3D-7744-B56F-3653ED86512D}"/>
              </a:ext>
            </a:extLst>
          </p:cNvPr>
          <p:cNvCxnSpPr>
            <a:cxnSpLocks/>
          </p:cNvCxnSpPr>
          <p:nvPr/>
        </p:nvCxnSpPr>
        <p:spPr>
          <a:xfrm>
            <a:off x="7188959" y="5163844"/>
            <a:ext cx="888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B9ED9C-F2F0-5C49-9F75-45BF9F337B00}"/>
              </a:ext>
            </a:extLst>
          </p:cNvPr>
          <p:cNvCxnSpPr>
            <a:cxnSpLocks/>
          </p:cNvCxnSpPr>
          <p:nvPr/>
        </p:nvCxnSpPr>
        <p:spPr>
          <a:xfrm flipH="1" flipV="1">
            <a:off x="7201321" y="5663550"/>
            <a:ext cx="99946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547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A3E49-0B8E-5049-BF97-69E5D44A20F8}"/>
              </a:ext>
            </a:extLst>
          </p:cNvPr>
          <p:cNvSpPr/>
          <p:nvPr/>
        </p:nvSpPr>
        <p:spPr>
          <a:xfrm>
            <a:off x="1589907" y="1000897"/>
            <a:ext cx="3865598" cy="176701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C728A-C40F-B746-AD6E-1CD90BD9609C}"/>
              </a:ext>
            </a:extLst>
          </p:cNvPr>
          <p:cNvSpPr/>
          <p:nvPr/>
        </p:nvSpPr>
        <p:spPr>
          <a:xfrm>
            <a:off x="2229377" y="1430294"/>
            <a:ext cx="252488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ModuleChaosTest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Get_Echo_High_Latency_Success</a:t>
            </a:r>
            <a:r>
              <a:rPr lang="en-US" sz="12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9F91C-3E7E-A64D-B0A4-AC4834AAE48F}"/>
              </a:ext>
            </a:extLst>
          </p:cNvPr>
          <p:cNvSpPr/>
          <p:nvPr/>
        </p:nvSpPr>
        <p:spPr>
          <a:xfrm>
            <a:off x="1559020" y="3447535"/>
            <a:ext cx="3865598" cy="2286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BC5BD-EDDC-894E-8FB9-2D4A903CA481}"/>
              </a:ext>
            </a:extLst>
          </p:cNvPr>
          <p:cNvSpPr/>
          <p:nvPr/>
        </p:nvSpPr>
        <p:spPr>
          <a:xfrm>
            <a:off x="1762912" y="3645243"/>
            <a:ext cx="1400420" cy="1668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ToxiproxyClient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9B658-005E-2745-B4A2-64E8370868A2}"/>
              </a:ext>
            </a:extLst>
          </p:cNvPr>
          <p:cNvSpPr/>
          <p:nvPr/>
        </p:nvSpPr>
        <p:spPr>
          <a:xfrm>
            <a:off x="3822364" y="3645244"/>
            <a:ext cx="1400420" cy="53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ProxyHelper.Add</a:t>
            </a:r>
            <a:r>
              <a:rPr lang="en-US" sz="1200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A516B9-4668-5646-9E0F-723FCC6FA613}"/>
              </a:ext>
            </a:extLst>
          </p:cNvPr>
          <p:cNvSpPr/>
          <p:nvPr/>
        </p:nvSpPr>
        <p:spPr>
          <a:xfrm>
            <a:off x="3822364" y="4275441"/>
            <a:ext cx="1400420" cy="53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ToxicHelper.Add</a:t>
            </a:r>
            <a:r>
              <a:rPr lang="en-US" sz="12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249E5-1C20-5043-8C6B-9576233FCE66}"/>
              </a:ext>
            </a:extLst>
          </p:cNvPr>
          <p:cNvSpPr txBox="1"/>
          <p:nvPr/>
        </p:nvSpPr>
        <p:spPr>
          <a:xfrm>
            <a:off x="2499787" y="5036406"/>
            <a:ext cx="66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.Reset()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0185FA1-2E8F-7145-BC3E-FE0F65453481}"/>
              </a:ext>
            </a:extLst>
          </p:cNvPr>
          <p:cNvSpPr/>
          <p:nvPr/>
        </p:nvSpPr>
        <p:spPr>
          <a:xfrm>
            <a:off x="6470833" y="3729937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DF2D6-1879-0B41-8344-ED3295FF5FDD}"/>
              </a:ext>
            </a:extLst>
          </p:cNvPr>
          <p:cNvCxnSpPr/>
          <p:nvPr/>
        </p:nvCxnSpPr>
        <p:spPr>
          <a:xfrm>
            <a:off x="2499787" y="2499153"/>
            <a:ext cx="0" cy="114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3876A-0BB3-A24B-8C15-F49020910106}"/>
              </a:ext>
            </a:extLst>
          </p:cNvPr>
          <p:cNvCxnSpPr/>
          <p:nvPr/>
        </p:nvCxnSpPr>
        <p:spPr>
          <a:xfrm>
            <a:off x="3161828" y="3849129"/>
            <a:ext cx="66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F1BF1-E3D1-4C4C-BE3B-7AB381007FAF}"/>
              </a:ext>
            </a:extLst>
          </p:cNvPr>
          <p:cNvCxnSpPr/>
          <p:nvPr/>
        </p:nvCxnSpPr>
        <p:spPr>
          <a:xfrm>
            <a:off x="3161828" y="4534929"/>
            <a:ext cx="66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F3495-A044-1347-AFBA-9CDA1102FF6A}"/>
              </a:ext>
            </a:extLst>
          </p:cNvPr>
          <p:cNvSpPr/>
          <p:nvPr/>
        </p:nvSpPr>
        <p:spPr>
          <a:xfrm>
            <a:off x="8270806" y="3605850"/>
            <a:ext cx="2170659" cy="2286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97A558-65CA-554A-9513-67F2DB1DBAF1}"/>
              </a:ext>
            </a:extLst>
          </p:cNvPr>
          <p:cNvSpPr/>
          <p:nvPr/>
        </p:nvSpPr>
        <p:spPr>
          <a:xfrm>
            <a:off x="8690931" y="3849129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D6DFF1-D225-6B4E-A781-6ABA6DC3D9CD}"/>
              </a:ext>
            </a:extLst>
          </p:cNvPr>
          <p:cNvCxnSpPr>
            <a:endCxn id="19" idx="2"/>
          </p:cNvCxnSpPr>
          <p:nvPr/>
        </p:nvCxnSpPr>
        <p:spPr>
          <a:xfrm>
            <a:off x="7953644" y="4487303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91D23F17-BF67-2841-BAD8-B6EBA4EB3F76}"/>
              </a:ext>
            </a:extLst>
          </p:cNvPr>
          <p:cNvSpPr/>
          <p:nvPr/>
        </p:nvSpPr>
        <p:spPr>
          <a:xfrm>
            <a:off x="7831324" y="5014267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8FF1B9-85E2-7849-BBDF-988A54D8406B}"/>
              </a:ext>
            </a:extLst>
          </p:cNvPr>
          <p:cNvCxnSpPr>
            <a:cxnSpLocks/>
          </p:cNvCxnSpPr>
          <p:nvPr/>
        </p:nvCxnSpPr>
        <p:spPr>
          <a:xfrm flipH="1">
            <a:off x="7613018" y="4857235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8FEB9-9813-1346-B738-2210F615E725}"/>
              </a:ext>
            </a:extLst>
          </p:cNvPr>
          <p:cNvCxnSpPr/>
          <p:nvPr/>
        </p:nvCxnSpPr>
        <p:spPr>
          <a:xfrm>
            <a:off x="5222784" y="3849129"/>
            <a:ext cx="1775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7C1BDC-8A1C-184E-949E-A4B6DABBC799}"/>
              </a:ext>
            </a:extLst>
          </p:cNvPr>
          <p:cNvCxnSpPr/>
          <p:nvPr/>
        </p:nvCxnSpPr>
        <p:spPr>
          <a:xfrm>
            <a:off x="5222784" y="4534929"/>
            <a:ext cx="124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8F2EB-2C61-0840-B270-4B22FCBE872A}"/>
              </a:ext>
            </a:extLst>
          </p:cNvPr>
          <p:cNvCxnSpPr/>
          <p:nvPr/>
        </p:nvCxnSpPr>
        <p:spPr>
          <a:xfrm>
            <a:off x="3161828" y="5203996"/>
            <a:ext cx="395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DAE756D-A2C7-0F4B-BD66-44294F712DC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54260" y="1952367"/>
            <a:ext cx="2464157" cy="17775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3D481F1-1F8B-9B43-A360-EB73BEAED6E1}"/>
              </a:ext>
            </a:extLst>
          </p:cNvPr>
          <p:cNvSpPr/>
          <p:nvPr/>
        </p:nvSpPr>
        <p:spPr>
          <a:xfrm>
            <a:off x="2546934" y="2953263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C2FBFF-CC80-C04C-93FB-DD6829EB49A8}"/>
              </a:ext>
            </a:extLst>
          </p:cNvPr>
          <p:cNvSpPr/>
          <p:nvPr/>
        </p:nvSpPr>
        <p:spPr>
          <a:xfrm>
            <a:off x="3313659" y="3506229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CB8C13-F98B-F44B-A439-BB8C69551077}"/>
              </a:ext>
            </a:extLst>
          </p:cNvPr>
          <p:cNvSpPr/>
          <p:nvPr/>
        </p:nvSpPr>
        <p:spPr>
          <a:xfrm>
            <a:off x="3329525" y="4181862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1ED1E-4A3E-3848-8744-70B958B82E48}"/>
              </a:ext>
            </a:extLst>
          </p:cNvPr>
          <p:cNvSpPr/>
          <p:nvPr/>
        </p:nvSpPr>
        <p:spPr>
          <a:xfrm>
            <a:off x="3329525" y="4849126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AA1D37-694D-C945-8959-FD0E1D302904}"/>
              </a:ext>
            </a:extLst>
          </p:cNvPr>
          <p:cNvSpPr/>
          <p:nvPr/>
        </p:nvSpPr>
        <p:spPr>
          <a:xfrm>
            <a:off x="4976337" y="1545371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A331F-C4AB-A24D-9BA2-6B720069B104}"/>
              </a:ext>
            </a:extLst>
          </p:cNvPr>
          <p:cNvSpPr/>
          <p:nvPr/>
        </p:nvSpPr>
        <p:spPr>
          <a:xfrm>
            <a:off x="8086881" y="4099868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9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87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Schnieder</dc:creator>
  <cp:lastModifiedBy>Aaron Schnieder</cp:lastModifiedBy>
  <cp:revision>18</cp:revision>
  <dcterms:created xsi:type="dcterms:W3CDTF">2019-11-11T09:24:03Z</dcterms:created>
  <dcterms:modified xsi:type="dcterms:W3CDTF">2019-11-12T11:43:09Z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2019-11-11T09:24:04Z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1936a8fa-3165-4411-be24-0000916a7276</vt:lpwstr>
  </property>
  <property fmtid="{D5CDD505-2E9C-101B-9397-08002B2CF9AE}" pid="8" name="MSIP_Label_f42aa342-8706-4288-bd11-ebb85995028c_ContentBits">
    <vt:lpwstr>0</vt:lpwstr>
  </property>
</Properties>
</file>