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0" r:id="rId4"/>
    <p:sldId id="261" r:id="rId5"/>
    <p:sldId id="262" r:id="rId6"/>
    <p:sldId id="263" r:id="rId7"/>
    <p:sldId id="264" r:id="rId8"/>
    <p:sldId id="265" r:id="rId9"/>
    <p:sldId id="266" r:id="rId10"/>
    <p:sldId id="268" r:id="rId11"/>
    <p:sldId id="267"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Tapp" userId="6bdbf3889857996f" providerId="LiveId" clId="{74E94665-A716-4E58-BAB7-AB31CCF6D8B3}"/>
    <pc:docChg chg="undo custSel addSld delSld modSld sldOrd">
      <pc:chgData name="Charles Tapp" userId="6bdbf3889857996f" providerId="LiveId" clId="{74E94665-A716-4E58-BAB7-AB31CCF6D8B3}" dt="2021-11-08T08:20:12.316" v="7110" actId="2696"/>
      <pc:docMkLst>
        <pc:docMk/>
      </pc:docMkLst>
      <pc:sldChg chg="modSp new del mod">
        <pc:chgData name="Charles Tapp" userId="6bdbf3889857996f" providerId="LiveId" clId="{74E94665-A716-4E58-BAB7-AB31CCF6D8B3}" dt="2021-11-08T06:09:00.644" v="1319" actId="2696"/>
        <pc:sldMkLst>
          <pc:docMk/>
          <pc:sldMk cId="4119287948" sldId="256"/>
        </pc:sldMkLst>
        <pc:spChg chg="mod">
          <ac:chgData name="Charles Tapp" userId="6bdbf3889857996f" providerId="LiveId" clId="{74E94665-A716-4E58-BAB7-AB31CCF6D8B3}" dt="2021-11-08T05:52:50.873" v="40" actId="20577"/>
          <ac:spMkLst>
            <pc:docMk/>
            <pc:sldMk cId="4119287948" sldId="256"/>
            <ac:spMk id="3" creationId="{A01567B2-5021-4399-8337-F6568B1D3110}"/>
          </ac:spMkLst>
        </pc:spChg>
      </pc:sldChg>
      <pc:sldChg chg="addSp delSp modSp new mod">
        <pc:chgData name="Charles Tapp" userId="6bdbf3889857996f" providerId="LiveId" clId="{74E94665-A716-4E58-BAB7-AB31CCF6D8B3}" dt="2021-11-08T06:08:49.226" v="1318" actId="20577"/>
        <pc:sldMkLst>
          <pc:docMk/>
          <pc:sldMk cId="2169048262" sldId="257"/>
        </pc:sldMkLst>
        <pc:spChg chg="del">
          <ac:chgData name="Charles Tapp" userId="6bdbf3889857996f" providerId="LiveId" clId="{74E94665-A716-4E58-BAB7-AB31CCF6D8B3}" dt="2021-11-08T05:52:32.475" v="4" actId="21"/>
          <ac:spMkLst>
            <pc:docMk/>
            <pc:sldMk cId="2169048262" sldId="257"/>
            <ac:spMk id="2" creationId="{9B68FA74-184C-4714-A696-1F26DEED467A}"/>
          </ac:spMkLst>
        </pc:spChg>
        <pc:spChg chg="mod">
          <ac:chgData name="Charles Tapp" userId="6bdbf3889857996f" providerId="LiveId" clId="{74E94665-A716-4E58-BAB7-AB31CCF6D8B3}" dt="2021-11-08T06:08:49.226" v="1318" actId="20577"/>
          <ac:spMkLst>
            <pc:docMk/>
            <pc:sldMk cId="2169048262" sldId="257"/>
            <ac:spMk id="3" creationId="{6CA9C86F-6578-46DB-83EA-DD06DC9A3533}"/>
          </ac:spMkLst>
        </pc:spChg>
        <pc:spChg chg="add mod">
          <ac:chgData name="Charles Tapp" userId="6bdbf3889857996f" providerId="LiveId" clId="{74E94665-A716-4E58-BAB7-AB31CCF6D8B3}" dt="2021-11-08T06:06:58.578" v="1091" actId="20577"/>
          <ac:spMkLst>
            <pc:docMk/>
            <pc:sldMk cId="2169048262" sldId="257"/>
            <ac:spMk id="4" creationId="{BB24C5F8-2353-4271-AE0E-303185BA71B3}"/>
          </ac:spMkLst>
        </pc:spChg>
      </pc:sldChg>
      <pc:sldChg chg="addSp delSp modSp new mod">
        <pc:chgData name="Charles Tapp" userId="6bdbf3889857996f" providerId="LiveId" clId="{74E94665-A716-4E58-BAB7-AB31CCF6D8B3}" dt="2021-11-08T05:56:42.126" v="196"/>
        <pc:sldMkLst>
          <pc:docMk/>
          <pc:sldMk cId="1557460187" sldId="258"/>
        </pc:sldMkLst>
        <pc:spChg chg="del">
          <ac:chgData name="Charles Tapp" userId="6bdbf3889857996f" providerId="LiveId" clId="{74E94665-A716-4E58-BAB7-AB31CCF6D8B3}" dt="2021-11-08T05:54:10.858" v="151" actId="478"/>
          <ac:spMkLst>
            <pc:docMk/>
            <pc:sldMk cId="1557460187" sldId="258"/>
            <ac:spMk id="2" creationId="{9ED5FF13-F17C-4BC5-B288-BBEC42607358}"/>
          </ac:spMkLst>
        </pc:spChg>
        <pc:spChg chg="del">
          <ac:chgData name="Charles Tapp" userId="6bdbf3889857996f" providerId="LiveId" clId="{74E94665-A716-4E58-BAB7-AB31CCF6D8B3}" dt="2021-11-08T05:54:04.461" v="147" actId="931"/>
          <ac:spMkLst>
            <pc:docMk/>
            <pc:sldMk cId="1557460187" sldId="258"/>
            <ac:spMk id="3" creationId="{82FD5D34-F5D3-4DAA-A456-E5222FDF97BA}"/>
          </ac:spMkLst>
        </pc:spChg>
        <pc:spChg chg="add mod">
          <ac:chgData name="Charles Tapp" userId="6bdbf3889857996f" providerId="LiveId" clId="{74E94665-A716-4E58-BAB7-AB31CCF6D8B3}" dt="2021-11-08T05:56:28.129" v="193" actId="1076"/>
          <ac:spMkLst>
            <pc:docMk/>
            <pc:sldMk cId="1557460187" sldId="258"/>
            <ac:spMk id="12" creationId="{5B4F602F-5C73-4C56-A9E9-E5B889F8B7DA}"/>
          </ac:spMkLst>
        </pc:spChg>
        <pc:spChg chg="add mod">
          <ac:chgData name="Charles Tapp" userId="6bdbf3889857996f" providerId="LiveId" clId="{74E94665-A716-4E58-BAB7-AB31CCF6D8B3}" dt="2021-11-08T05:55:53.938" v="189" actId="207"/>
          <ac:spMkLst>
            <pc:docMk/>
            <pc:sldMk cId="1557460187" sldId="258"/>
            <ac:spMk id="13" creationId="{DFE1D255-5DA4-4E13-B5A1-AA5151DC9066}"/>
          </ac:spMkLst>
        </pc:spChg>
        <pc:spChg chg="add mod">
          <ac:chgData name="Charles Tapp" userId="6bdbf3889857996f" providerId="LiveId" clId="{74E94665-A716-4E58-BAB7-AB31CCF6D8B3}" dt="2021-11-08T05:55:57.564" v="190" actId="207"/>
          <ac:spMkLst>
            <pc:docMk/>
            <pc:sldMk cId="1557460187" sldId="258"/>
            <ac:spMk id="14" creationId="{B0D0CDCE-B4C9-40DC-B70F-BC3D2B96D321}"/>
          </ac:spMkLst>
        </pc:spChg>
        <pc:spChg chg="add mod">
          <ac:chgData name="Charles Tapp" userId="6bdbf3889857996f" providerId="LiveId" clId="{74E94665-A716-4E58-BAB7-AB31CCF6D8B3}" dt="2021-11-08T05:56:42.126" v="196"/>
          <ac:spMkLst>
            <pc:docMk/>
            <pc:sldMk cId="1557460187" sldId="258"/>
            <ac:spMk id="15" creationId="{3D7D6635-06D6-41C2-B1AC-72F19EE11CF6}"/>
          </ac:spMkLst>
        </pc:spChg>
        <pc:picChg chg="add mod">
          <ac:chgData name="Charles Tapp" userId="6bdbf3889857996f" providerId="LiveId" clId="{74E94665-A716-4E58-BAB7-AB31CCF6D8B3}" dt="2021-11-08T05:56:31.337" v="194" actId="1076"/>
          <ac:picMkLst>
            <pc:docMk/>
            <pc:sldMk cId="1557460187" sldId="258"/>
            <ac:picMk id="5" creationId="{4EC2CFF5-6ADD-4702-BC43-78FB7D99561C}"/>
          </ac:picMkLst>
        </pc:picChg>
        <pc:picChg chg="add mod">
          <ac:chgData name="Charles Tapp" userId="6bdbf3889857996f" providerId="LiveId" clId="{74E94665-A716-4E58-BAB7-AB31CCF6D8B3}" dt="2021-11-08T05:56:26.617" v="192" actId="1076"/>
          <ac:picMkLst>
            <pc:docMk/>
            <pc:sldMk cId="1557460187" sldId="258"/>
            <ac:picMk id="7" creationId="{0F090DC9-1518-4343-8CCC-614BEFEC7FB7}"/>
          </ac:picMkLst>
        </pc:picChg>
        <pc:picChg chg="add mod">
          <ac:chgData name="Charles Tapp" userId="6bdbf3889857996f" providerId="LiveId" clId="{74E94665-A716-4E58-BAB7-AB31CCF6D8B3}" dt="2021-11-08T05:56:25.146" v="191" actId="1076"/>
          <ac:picMkLst>
            <pc:docMk/>
            <pc:sldMk cId="1557460187" sldId="258"/>
            <ac:picMk id="9" creationId="{E8A8F364-C0BD-4C8C-AF88-ED6D1021C7B8}"/>
          </ac:picMkLst>
        </pc:picChg>
        <pc:picChg chg="add mod">
          <ac:chgData name="Charles Tapp" userId="6bdbf3889857996f" providerId="LiveId" clId="{74E94665-A716-4E58-BAB7-AB31CCF6D8B3}" dt="2021-11-08T05:55:28.113" v="183" actId="1076"/>
          <ac:picMkLst>
            <pc:docMk/>
            <pc:sldMk cId="1557460187" sldId="258"/>
            <ac:picMk id="11" creationId="{46A6E592-243D-4366-8F90-7AC290BC189B}"/>
          </ac:picMkLst>
        </pc:picChg>
      </pc:sldChg>
      <pc:sldChg chg="add del">
        <pc:chgData name="Charles Tapp" userId="6bdbf3889857996f" providerId="LiveId" clId="{74E94665-A716-4E58-BAB7-AB31CCF6D8B3}" dt="2021-11-08T05:58:37.077" v="319" actId="47"/>
        <pc:sldMkLst>
          <pc:docMk/>
          <pc:sldMk cId="1986264710" sldId="259"/>
        </pc:sldMkLst>
      </pc:sldChg>
      <pc:sldChg chg="addSp modSp add mod">
        <pc:chgData name="Charles Tapp" userId="6bdbf3889857996f" providerId="LiveId" clId="{74E94665-A716-4E58-BAB7-AB31CCF6D8B3}" dt="2021-11-08T08:19:14.500" v="7084" actId="20577"/>
        <pc:sldMkLst>
          <pc:docMk/>
          <pc:sldMk cId="1341106320" sldId="260"/>
        </pc:sldMkLst>
        <pc:spChg chg="mod">
          <ac:chgData name="Charles Tapp" userId="6bdbf3889857996f" providerId="LiveId" clId="{74E94665-A716-4E58-BAB7-AB31CCF6D8B3}" dt="2021-11-08T08:19:14.500" v="7084" actId="20577"/>
          <ac:spMkLst>
            <pc:docMk/>
            <pc:sldMk cId="1341106320" sldId="260"/>
            <ac:spMk id="3" creationId="{6CA9C86F-6578-46DB-83EA-DD06DC9A3533}"/>
          </ac:spMkLst>
        </pc:spChg>
        <pc:spChg chg="add mod">
          <ac:chgData name="Charles Tapp" userId="6bdbf3889857996f" providerId="LiveId" clId="{74E94665-A716-4E58-BAB7-AB31CCF6D8B3}" dt="2021-11-08T06:09:37.857" v="1354" actId="20577"/>
          <ac:spMkLst>
            <pc:docMk/>
            <pc:sldMk cId="1341106320" sldId="260"/>
            <ac:spMk id="4" creationId="{BA03F5A2-4FE2-4710-BEA8-613DC9A1C313}"/>
          </ac:spMkLst>
        </pc:spChg>
      </pc:sldChg>
      <pc:sldChg chg="addSp delSp modSp add mod">
        <pc:chgData name="Charles Tapp" userId="6bdbf3889857996f" providerId="LiveId" clId="{74E94665-A716-4E58-BAB7-AB31CCF6D8B3}" dt="2021-11-08T08:19:34.556" v="7087" actId="1076"/>
        <pc:sldMkLst>
          <pc:docMk/>
          <pc:sldMk cId="3658165558" sldId="261"/>
        </pc:sldMkLst>
        <pc:spChg chg="del mod">
          <ac:chgData name="Charles Tapp" userId="6bdbf3889857996f" providerId="LiveId" clId="{74E94665-A716-4E58-BAB7-AB31CCF6D8B3}" dt="2021-11-08T06:03:13.609" v="812" actId="478"/>
          <ac:spMkLst>
            <pc:docMk/>
            <pc:sldMk cId="3658165558" sldId="261"/>
            <ac:spMk id="3" creationId="{6CA9C86F-6578-46DB-83EA-DD06DC9A3533}"/>
          </ac:spMkLst>
        </pc:spChg>
        <pc:spChg chg="add del mod">
          <ac:chgData name="Charles Tapp" userId="6bdbf3889857996f" providerId="LiveId" clId="{74E94665-A716-4E58-BAB7-AB31CCF6D8B3}" dt="2021-11-08T06:11:16.398" v="1435" actId="21"/>
          <ac:spMkLst>
            <pc:docMk/>
            <pc:sldMk cId="3658165558" sldId="261"/>
            <ac:spMk id="5" creationId="{1772D30E-BDB3-40FC-B8BE-F584100D4127}"/>
          </ac:spMkLst>
        </pc:spChg>
        <pc:picChg chg="add mod">
          <ac:chgData name="Charles Tapp" userId="6bdbf3889857996f" providerId="LiveId" clId="{74E94665-A716-4E58-BAB7-AB31CCF6D8B3}" dt="2021-11-08T08:19:34.556" v="7087" actId="1076"/>
          <ac:picMkLst>
            <pc:docMk/>
            <pc:sldMk cId="3658165558" sldId="261"/>
            <ac:picMk id="4" creationId="{D6903F91-FCEA-4EDD-B7DA-3269154CF7F2}"/>
          </ac:picMkLst>
        </pc:picChg>
      </pc:sldChg>
      <pc:sldChg chg="addSp modSp add mod">
        <pc:chgData name="Charles Tapp" userId="6bdbf3889857996f" providerId="LiveId" clId="{74E94665-A716-4E58-BAB7-AB31CCF6D8B3}" dt="2021-11-08T06:14:59.745" v="1654" actId="1076"/>
        <pc:sldMkLst>
          <pc:docMk/>
          <pc:sldMk cId="946999867" sldId="262"/>
        </pc:sldMkLst>
        <pc:spChg chg="mod">
          <ac:chgData name="Charles Tapp" userId="6bdbf3889857996f" providerId="LiveId" clId="{74E94665-A716-4E58-BAB7-AB31CCF6D8B3}" dt="2021-11-08T06:14:51.379" v="1649" actId="20577"/>
          <ac:spMkLst>
            <pc:docMk/>
            <pc:sldMk cId="946999867" sldId="262"/>
            <ac:spMk id="3" creationId="{6CA9C86F-6578-46DB-83EA-DD06DC9A3533}"/>
          </ac:spMkLst>
        </pc:spChg>
        <pc:spChg chg="mod">
          <ac:chgData name="Charles Tapp" userId="6bdbf3889857996f" providerId="LiveId" clId="{74E94665-A716-4E58-BAB7-AB31CCF6D8B3}" dt="2021-11-08T06:12:58.745" v="1456" actId="20577"/>
          <ac:spMkLst>
            <pc:docMk/>
            <pc:sldMk cId="946999867" sldId="262"/>
            <ac:spMk id="4" creationId="{BA03F5A2-4FE2-4710-BEA8-613DC9A1C313}"/>
          </ac:spMkLst>
        </pc:spChg>
        <pc:picChg chg="add mod">
          <ac:chgData name="Charles Tapp" userId="6bdbf3889857996f" providerId="LiveId" clId="{74E94665-A716-4E58-BAB7-AB31CCF6D8B3}" dt="2021-11-08T06:14:59.745" v="1654" actId="1076"/>
          <ac:picMkLst>
            <pc:docMk/>
            <pc:sldMk cId="946999867" sldId="262"/>
            <ac:picMk id="5" creationId="{7F277AC8-1B05-4DE5-9D5D-8176496DC2B8}"/>
          </ac:picMkLst>
        </pc:picChg>
      </pc:sldChg>
      <pc:sldChg chg="new del">
        <pc:chgData name="Charles Tapp" userId="6bdbf3889857996f" providerId="LiveId" clId="{74E94665-A716-4E58-BAB7-AB31CCF6D8B3}" dt="2021-11-08T06:06:54.241" v="1082" actId="47"/>
        <pc:sldMkLst>
          <pc:docMk/>
          <pc:sldMk cId="2412446609" sldId="262"/>
        </pc:sldMkLst>
      </pc:sldChg>
      <pc:sldChg chg="delSp modSp add mod">
        <pc:chgData name="Charles Tapp" userId="6bdbf3889857996f" providerId="LiveId" clId="{74E94665-A716-4E58-BAB7-AB31CCF6D8B3}" dt="2021-11-08T06:52:58.084" v="3807" actId="20577"/>
        <pc:sldMkLst>
          <pc:docMk/>
          <pc:sldMk cId="3064957948" sldId="263"/>
        </pc:sldMkLst>
        <pc:spChg chg="mod">
          <ac:chgData name="Charles Tapp" userId="6bdbf3889857996f" providerId="LiveId" clId="{74E94665-A716-4E58-BAB7-AB31CCF6D8B3}" dt="2021-11-08T06:52:58.084" v="3807" actId="20577"/>
          <ac:spMkLst>
            <pc:docMk/>
            <pc:sldMk cId="3064957948" sldId="263"/>
            <ac:spMk id="3" creationId="{6CA9C86F-6578-46DB-83EA-DD06DC9A3533}"/>
          </ac:spMkLst>
        </pc:spChg>
        <pc:spChg chg="mod">
          <ac:chgData name="Charles Tapp" userId="6bdbf3889857996f" providerId="LiveId" clId="{74E94665-A716-4E58-BAB7-AB31CCF6D8B3}" dt="2021-11-08T06:15:52.410" v="1663" actId="20577"/>
          <ac:spMkLst>
            <pc:docMk/>
            <pc:sldMk cId="3064957948" sldId="263"/>
            <ac:spMk id="4" creationId="{BA03F5A2-4FE2-4710-BEA8-613DC9A1C313}"/>
          </ac:spMkLst>
        </pc:spChg>
        <pc:picChg chg="del">
          <ac:chgData name="Charles Tapp" userId="6bdbf3889857996f" providerId="LiveId" clId="{74E94665-A716-4E58-BAB7-AB31CCF6D8B3}" dt="2021-11-08T06:15:54.169" v="1664" actId="478"/>
          <ac:picMkLst>
            <pc:docMk/>
            <pc:sldMk cId="3064957948" sldId="263"/>
            <ac:picMk id="5" creationId="{7F277AC8-1B05-4DE5-9D5D-8176496DC2B8}"/>
          </ac:picMkLst>
        </pc:picChg>
      </pc:sldChg>
      <pc:sldChg chg="modSp new mod">
        <pc:chgData name="Charles Tapp" userId="6bdbf3889857996f" providerId="LiveId" clId="{74E94665-A716-4E58-BAB7-AB31CCF6D8B3}" dt="2021-11-08T07:36:11.639" v="6039" actId="20577"/>
        <pc:sldMkLst>
          <pc:docMk/>
          <pc:sldMk cId="2191686837" sldId="264"/>
        </pc:sldMkLst>
        <pc:spChg chg="mod">
          <ac:chgData name="Charles Tapp" userId="6bdbf3889857996f" providerId="LiveId" clId="{74E94665-A716-4E58-BAB7-AB31CCF6D8B3}" dt="2021-11-08T06:33:31.329" v="2680"/>
          <ac:spMkLst>
            <pc:docMk/>
            <pc:sldMk cId="2191686837" sldId="264"/>
            <ac:spMk id="2" creationId="{6C0EC4F7-FF31-429B-84DA-F753290D1E0B}"/>
          </ac:spMkLst>
        </pc:spChg>
        <pc:spChg chg="mod">
          <ac:chgData name="Charles Tapp" userId="6bdbf3889857996f" providerId="LiveId" clId="{74E94665-A716-4E58-BAB7-AB31CCF6D8B3}" dt="2021-11-08T07:36:11.639" v="6039" actId="20577"/>
          <ac:spMkLst>
            <pc:docMk/>
            <pc:sldMk cId="2191686837" sldId="264"/>
            <ac:spMk id="3" creationId="{3D6007A0-F4A3-4D5F-82EC-BFCEFDD99982}"/>
          </ac:spMkLst>
        </pc:spChg>
      </pc:sldChg>
      <pc:sldChg chg="modSp add mod">
        <pc:chgData name="Charles Tapp" userId="6bdbf3889857996f" providerId="LiveId" clId="{74E94665-A716-4E58-BAB7-AB31CCF6D8B3}" dt="2021-11-08T07:35:58.678" v="6037" actId="20577"/>
        <pc:sldMkLst>
          <pc:docMk/>
          <pc:sldMk cId="3836400893" sldId="265"/>
        </pc:sldMkLst>
        <pc:spChg chg="mod">
          <ac:chgData name="Charles Tapp" userId="6bdbf3889857996f" providerId="LiveId" clId="{74E94665-A716-4E58-BAB7-AB31CCF6D8B3}" dt="2021-11-08T07:35:58.678" v="6037" actId="20577"/>
          <ac:spMkLst>
            <pc:docMk/>
            <pc:sldMk cId="3836400893" sldId="265"/>
            <ac:spMk id="3" creationId="{3D6007A0-F4A3-4D5F-82EC-BFCEFDD99982}"/>
          </ac:spMkLst>
        </pc:spChg>
      </pc:sldChg>
      <pc:sldChg chg="addSp delSp modSp add mod">
        <pc:chgData name="Charles Tapp" userId="6bdbf3889857996f" providerId="LiveId" clId="{74E94665-A716-4E58-BAB7-AB31CCF6D8B3}" dt="2021-11-08T07:18:50.110" v="4977" actId="20577"/>
        <pc:sldMkLst>
          <pc:docMk/>
          <pc:sldMk cId="33942256" sldId="266"/>
        </pc:sldMkLst>
        <pc:spChg chg="mod">
          <ac:chgData name="Charles Tapp" userId="6bdbf3889857996f" providerId="LiveId" clId="{74E94665-A716-4E58-BAB7-AB31CCF6D8B3}" dt="2021-11-08T07:18:50.110" v="4977" actId="20577"/>
          <ac:spMkLst>
            <pc:docMk/>
            <pc:sldMk cId="33942256" sldId="266"/>
            <ac:spMk id="2" creationId="{6C0EC4F7-FF31-429B-84DA-F753290D1E0B}"/>
          </ac:spMkLst>
        </pc:spChg>
        <pc:spChg chg="mod">
          <ac:chgData name="Charles Tapp" userId="6bdbf3889857996f" providerId="LiveId" clId="{74E94665-A716-4E58-BAB7-AB31CCF6D8B3}" dt="2021-11-08T06:57:47.530" v="3914" actId="114"/>
          <ac:spMkLst>
            <pc:docMk/>
            <pc:sldMk cId="33942256" sldId="266"/>
            <ac:spMk id="3" creationId="{3D6007A0-F4A3-4D5F-82EC-BFCEFDD99982}"/>
          </ac:spMkLst>
        </pc:spChg>
        <pc:picChg chg="add del mod">
          <ac:chgData name="Charles Tapp" userId="6bdbf3889857996f" providerId="LiveId" clId="{74E94665-A716-4E58-BAB7-AB31CCF6D8B3}" dt="2021-11-08T06:57:39.950" v="3912" actId="478"/>
          <ac:picMkLst>
            <pc:docMk/>
            <pc:sldMk cId="33942256" sldId="266"/>
            <ac:picMk id="5" creationId="{D4E2FDF9-A467-421F-9425-AB303B021879}"/>
          </ac:picMkLst>
        </pc:picChg>
        <pc:picChg chg="add mod">
          <ac:chgData name="Charles Tapp" userId="6bdbf3889857996f" providerId="LiveId" clId="{74E94665-A716-4E58-BAB7-AB31CCF6D8B3}" dt="2021-11-08T06:59:23.231" v="3952" actId="1076"/>
          <ac:picMkLst>
            <pc:docMk/>
            <pc:sldMk cId="33942256" sldId="266"/>
            <ac:picMk id="7" creationId="{6C93B29F-E42A-4757-820F-C6FE4DFBBB26}"/>
          </ac:picMkLst>
        </pc:picChg>
      </pc:sldChg>
      <pc:sldChg chg="addSp delSp modSp add mod ord">
        <pc:chgData name="Charles Tapp" userId="6bdbf3889857996f" providerId="LiveId" clId="{74E94665-A716-4E58-BAB7-AB31CCF6D8B3}" dt="2021-11-08T07:20:51.013" v="5104" actId="1076"/>
        <pc:sldMkLst>
          <pc:docMk/>
          <pc:sldMk cId="2589707262" sldId="267"/>
        </pc:sldMkLst>
        <pc:spChg chg="mod">
          <ac:chgData name="Charles Tapp" userId="6bdbf3889857996f" providerId="LiveId" clId="{74E94665-A716-4E58-BAB7-AB31CCF6D8B3}" dt="2021-11-08T07:19:07.807" v="4989" actId="20577"/>
          <ac:spMkLst>
            <pc:docMk/>
            <pc:sldMk cId="2589707262" sldId="267"/>
            <ac:spMk id="2" creationId="{6C0EC4F7-FF31-429B-84DA-F753290D1E0B}"/>
          </ac:spMkLst>
        </pc:spChg>
        <pc:spChg chg="mod">
          <ac:chgData name="Charles Tapp" userId="6bdbf3889857996f" providerId="LiveId" clId="{74E94665-A716-4E58-BAB7-AB31CCF6D8B3}" dt="2021-11-08T07:19:27.805" v="4990" actId="21"/>
          <ac:spMkLst>
            <pc:docMk/>
            <pc:sldMk cId="2589707262" sldId="267"/>
            <ac:spMk id="3" creationId="{3D6007A0-F4A3-4D5F-82EC-BFCEFDD99982}"/>
          </ac:spMkLst>
        </pc:spChg>
        <pc:picChg chg="del">
          <ac:chgData name="Charles Tapp" userId="6bdbf3889857996f" providerId="LiveId" clId="{74E94665-A716-4E58-BAB7-AB31CCF6D8B3}" dt="2021-11-08T06:43:26.359" v="3342" actId="478"/>
          <ac:picMkLst>
            <pc:docMk/>
            <pc:sldMk cId="2589707262" sldId="267"/>
            <ac:picMk id="5" creationId="{D4E2FDF9-A467-421F-9425-AB303B021879}"/>
          </ac:picMkLst>
        </pc:picChg>
        <pc:picChg chg="add mod">
          <ac:chgData name="Charles Tapp" userId="6bdbf3889857996f" providerId="LiveId" clId="{74E94665-A716-4E58-BAB7-AB31CCF6D8B3}" dt="2021-11-08T07:20:49.830" v="5103" actId="1076"/>
          <ac:picMkLst>
            <pc:docMk/>
            <pc:sldMk cId="2589707262" sldId="267"/>
            <ac:picMk id="6" creationId="{E461A3B0-E328-4958-A236-F0F5D16A3211}"/>
          </ac:picMkLst>
        </pc:picChg>
        <pc:picChg chg="add mod">
          <ac:chgData name="Charles Tapp" userId="6bdbf3889857996f" providerId="LiveId" clId="{74E94665-A716-4E58-BAB7-AB31CCF6D8B3}" dt="2021-11-08T07:20:51.013" v="5104" actId="1076"/>
          <ac:picMkLst>
            <pc:docMk/>
            <pc:sldMk cId="2589707262" sldId="267"/>
            <ac:picMk id="8" creationId="{C85DBBD5-FC8A-43D0-8BF6-10908265A85D}"/>
          </ac:picMkLst>
        </pc:picChg>
      </pc:sldChg>
      <pc:sldChg chg="addSp delSp modSp add mod">
        <pc:chgData name="Charles Tapp" userId="6bdbf3889857996f" providerId="LiveId" clId="{74E94665-A716-4E58-BAB7-AB31CCF6D8B3}" dt="2021-11-08T07:28:11.405" v="5310" actId="1076"/>
        <pc:sldMkLst>
          <pc:docMk/>
          <pc:sldMk cId="2347949385" sldId="268"/>
        </pc:sldMkLst>
        <pc:spChg chg="mod">
          <ac:chgData name="Charles Tapp" userId="6bdbf3889857996f" providerId="LiveId" clId="{74E94665-A716-4E58-BAB7-AB31CCF6D8B3}" dt="2021-11-08T07:16:46.191" v="4861" actId="20577"/>
          <ac:spMkLst>
            <pc:docMk/>
            <pc:sldMk cId="2347949385" sldId="268"/>
            <ac:spMk id="2" creationId="{6C0EC4F7-FF31-429B-84DA-F753290D1E0B}"/>
          </ac:spMkLst>
        </pc:spChg>
        <pc:spChg chg="mod">
          <ac:chgData name="Charles Tapp" userId="6bdbf3889857996f" providerId="LiveId" clId="{74E94665-A716-4E58-BAB7-AB31CCF6D8B3}" dt="2021-11-08T07:28:08.749" v="5309" actId="1076"/>
          <ac:spMkLst>
            <pc:docMk/>
            <pc:sldMk cId="2347949385" sldId="268"/>
            <ac:spMk id="3" creationId="{3D6007A0-F4A3-4D5F-82EC-BFCEFDD99982}"/>
          </ac:spMkLst>
        </pc:spChg>
        <pc:picChg chg="add mod">
          <ac:chgData name="Charles Tapp" userId="6bdbf3889857996f" providerId="LiveId" clId="{74E94665-A716-4E58-BAB7-AB31CCF6D8B3}" dt="2021-11-08T07:28:11.405" v="5310" actId="1076"/>
          <ac:picMkLst>
            <pc:docMk/>
            <pc:sldMk cId="2347949385" sldId="268"/>
            <ac:picMk id="5" creationId="{2220D4FD-1B5A-4A7A-B605-FDDE6AC430EF}"/>
          </ac:picMkLst>
        </pc:picChg>
        <pc:picChg chg="del">
          <ac:chgData name="Charles Tapp" userId="6bdbf3889857996f" providerId="LiveId" clId="{74E94665-A716-4E58-BAB7-AB31CCF6D8B3}" dt="2021-11-08T06:46:25.695" v="3457" actId="478"/>
          <ac:picMkLst>
            <pc:docMk/>
            <pc:sldMk cId="2347949385" sldId="268"/>
            <ac:picMk id="6" creationId="{E461A3B0-E328-4958-A236-F0F5D16A3211}"/>
          </ac:picMkLst>
        </pc:picChg>
        <pc:picChg chg="del">
          <ac:chgData name="Charles Tapp" userId="6bdbf3889857996f" providerId="LiveId" clId="{74E94665-A716-4E58-BAB7-AB31CCF6D8B3}" dt="2021-11-08T06:46:26.176" v="3458" actId="478"/>
          <ac:picMkLst>
            <pc:docMk/>
            <pc:sldMk cId="2347949385" sldId="268"/>
            <ac:picMk id="8" creationId="{C85DBBD5-FC8A-43D0-8BF6-10908265A85D}"/>
          </ac:picMkLst>
        </pc:picChg>
      </pc:sldChg>
      <pc:sldChg chg="add del">
        <pc:chgData name="Charles Tapp" userId="6bdbf3889857996f" providerId="LiveId" clId="{74E94665-A716-4E58-BAB7-AB31CCF6D8B3}" dt="2021-11-08T07:18:36.348" v="4964" actId="2696"/>
        <pc:sldMkLst>
          <pc:docMk/>
          <pc:sldMk cId="3815720047" sldId="269"/>
        </pc:sldMkLst>
      </pc:sldChg>
      <pc:sldChg chg="delSp modSp add del mod">
        <pc:chgData name="Charles Tapp" userId="6bdbf3889857996f" providerId="LiveId" clId="{74E94665-A716-4E58-BAB7-AB31CCF6D8B3}" dt="2021-11-08T07:01:44.861" v="3975" actId="47"/>
        <pc:sldMkLst>
          <pc:docMk/>
          <pc:sldMk cId="1555549317" sldId="270"/>
        </pc:sldMkLst>
        <pc:spChg chg="mod">
          <ac:chgData name="Charles Tapp" userId="6bdbf3889857996f" providerId="LiveId" clId="{74E94665-A716-4E58-BAB7-AB31CCF6D8B3}" dt="2021-11-08T07:01:34.287" v="3974" actId="20577"/>
          <ac:spMkLst>
            <pc:docMk/>
            <pc:sldMk cId="1555549317" sldId="270"/>
            <ac:spMk id="3" creationId="{3D6007A0-F4A3-4D5F-82EC-BFCEFDD99982}"/>
          </ac:spMkLst>
        </pc:spChg>
        <pc:picChg chg="del">
          <ac:chgData name="Charles Tapp" userId="6bdbf3889857996f" providerId="LiveId" clId="{74E94665-A716-4E58-BAB7-AB31CCF6D8B3}" dt="2021-11-08T07:01:26.607" v="3955" actId="478"/>
          <ac:picMkLst>
            <pc:docMk/>
            <pc:sldMk cId="1555549317" sldId="270"/>
            <ac:picMk id="6" creationId="{E461A3B0-E328-4958-A236-F0F5D16A3211}"/>
          </ac:picMkLst>
        </pc:picChg>
        <pc:picChg chg="del">
          <ac:chgData name="Charles Tapp" userId="6bdbf3889857996f" providerId="LiveId" clId="{74E94665-A716-4E58-BAB7-AB31CCF6D8B3}" dt="2021-11-08T07:01:27.086" v="3956" actId="478"/>
          <ac:picMkLst>
            <pc:docMk/>
            <pc:sldMk cId="1555549317" sldId="270"/>
            <ac:picMk id="8" creationId="{C85DBBD5-FC8A-43D0-8BF6-10908265A85D}"/>
          </ac:picMkLst>
        </pc:picChg>
      </pc:sldChg>
      <pc:sldChg chg="addSp delSp modSp add mod">
        <pc:chgData name="Charles Tapp" userId="6bdbf3889857996f" providerId="LiveId" clId="{74E94665-A716-4E58-BAB7-AB31CCF6D8B3}" dt="2021-11-08T07:20:39.950" v="5102" actId="20577"/>
        <pc:sldMkLst>
          <pc:docMk/>
          <pc:sldMk cId="1588081296" sldId="270"/>
        </pc:sldMkLst>
        <pc:spChg chg="mod">
          <ac:chgData name="Charles Tapp" userId="6bdbf3889857996f" providerId="LiveId" clId="{74E94665-A716-4E58-BAB7-AB31CCF6D8B3}" dt="2021-11-08T07:20:39.950" v="5102" actId="20577"/>
          <ac:spMkLst>
            <pc:docMk/>
            <pc:sldMk cId="1588081296" sldId="270"/>
            <ac:spMk id="2" creationId="{6C0EC4F7-FF31-429B-84DA-F753290D1E0B}"/>
          </ac:spMkLst>
        </pc:spChg>
        <pc:spChg chg="mod">
          <ac:chgData name="Charles Tapp" userId="6bdbf3889857996f" providerId="LiveId" clId="{74E94665-A716-4E58-BAB7-AB31CCF6D8B3}" dt="2021-11-08T07:20:17.679" v="5074" actId="114"/>
          <ac:spMkLst>
            <pc:docMk/>
            <pc:sldMk cId="1588081296" sldId="270"/>
            <ac:spMk id="3" creationId="{3D6007A0-F4A3-4D5F-82EC-BFCEFDD99982}"/>
          </ac:spMkLst>
        </pc:spChg>
        <pc:picChg chg="del">
          <ac:chgData name="Charles Tapp" userId="6bdbf3889857996f" providerId="LiveId" clId="{74E94665-A716-4E58-BAB7-AB31CCF6D8B3}" dt="2021-11-08T07:01:53.247" v="3978" actId="478"/>
          <ac:picMkLst>
            <pc:docMk/>
            <pc:sldMk cId="1588081296" sldId="270"/>
            <ac:picMk id="5" creationId="{2220D4FD-1B5A-4A7A-B605-FDDE6AC430EF}"/>
          </ac:picMkLst>
        </pc:picChg>
        <pc:picChg chg="add del mod">
          <ac:chgData name="Charles Tapp" userId="6bdbf3889857996f" providerId="LiveId" clId="{74E94665-A716-4E58-BAB7-AB31CCF6D8B3}" dt="2021-11-08T07:05:01.734" v="4351" actId="478"/>
          <ac:picMkLst>
            <pc:docMk/>
            <pc:sldMk cId="1588081296" sldId="270"/>
            <ac:picMk id="6" creationId="{91AC2F32-DA35-4A8E-B3E7-C29F3199FDC4}"/>
          </ac:picMkLst>
        </pc:picChg>
      </pc:sldChg>
      <pc:sldChg chg="modSp add mod">
        <pc:chgData name="Charles Tapp" userId="6bdbf3889857996f" providerId="LiveId" clId="{74E94665-A716-4E58-BAB7-AB31CCF6D8B3}" dt="2021-11-08T07:53:46.778" v="7075" actId="20577"/>
        <pc:sldMkLst>
          <pc:docMk/>
          <pc:sldMk cId="3393314042" sldId="271"/>
        </pc:sldMkLst>
        <pc:spChg chg="mod">
          <ac:chgData name="Charles Tapp" userId="6bdbf3889857996f" providerId="LiveId" clId="{74E94665-A716-4E58-BAB7-AB31CCF6D8B3}" dt="2021-11-08T07:22:00.862" v="5130" actId="20577"/>
          <ac:spMkLst>
            <pc:docMk/>
            <pc:sldMk cId="3393314042" sldId="271"/>
            <ac:spMk id="2" creationId="{6C0EC4F7-FF31-429B-84DA-F753290D1E0B}"/>
          </ac:spMkLst>
        </pc:spChg>
        <pc:spChg chg="mod">
          <ac:chgData name="Charles Tapp" userId="6bdbf3889857996f" providerId="LiveId" clId="{74E94665-A716-4E58-BAB7-AB31CCF6D8B3}" dt="2021-11-08T07:53:46.778" v="7075" actId="20577"/>
          <ac:spMkLst>
            <pc:docMk/>
            <pc:sldMk cId="3393314042" sldId="271"/>
            <ac:spMk id="3" creationId="{3D6007A0-F4A3-4D5F-82EC-BFCEFDD99982}"/>
          </ac:spMkLst>
        </pc:spChg>
      </pc:sldChg>
      <pc:sldChg chg="addSp modSp add mod">
        <pc:chgData name="Charles Tapp" userId="6bdbf3889857996f" providerId="LiveId" clId="{74E94665-A716-4E58-BAB7-AB31CCF6D8B3}" dt="2021-11-08T07:44:36.845" v="6586" actId="20577"/>
        <pc:sldMkLst>
          <pc:docMk/>
          <pc:sldMk cId="3755857656" sldId="272"/>
        </pc:sldMkLst>
        <pc:spChg chg="mod">
          <ac:chgData name="Charles Tapp" userId="6bdbf3889857996f" providerId="LiveId" clId="{74E94665-A716-4E58-BAB7-AB31CCF6D8B3}" dt="2021-11-08T07:44:36.845" v="6586" actId="20577"/>
          <ac:spMkLst>
            <pc:docMk/>
            <pc:sldMk cId="3755857656" sldId="272"/>
            <ac:spMk id="2" creationId="{6C0EC4F7-FF31-429B-84DA-F753290D1E0B}"/>
          </ac:spMkLst>
        </pc:spChg>
        <pc:spChg chg="mod">
          <ac:chgData name="Charles Tapp" userId="6bdbf3889857996f" providerId="LiveId" clId="{74E94665-A716-4E58-BAB7-AB31CCF6D8B3}" dt="2021-11-08T07:43:44.455" v="6529" actId="20577"/>
          <ac:spMkLst>
            <pc:docMk/>
            <pc:sldMk cId="3755857656" sldId="272"/>
            <ac:spMk id="3" creationId="{3D6007A0-F4A3-4D5F-82EC-BFCEFDD99982}"/>
          </ac:spMkLst>
        </pc:spChg>
        <pc:picChg chg="add mod">
          <ac:chgData name="Charles Tapp" userId="6bdbf3889857996f" providerId="LiveId" clId="{74E94665-A716-4E58-BAB7-AB31CCF6D8B3}" dt="2021-11-08T07:43:59.981" v="6537" actId="1076"/>
          <ac:picMkLst>
            <pc:docMk/>
            <pc:sldMk cId="3755857656" sldId="272"/>
            <ac:picMk id="5" creationId="{BAB1A0F5-B57E-4B23-AA22-12BD35BA8A19}"/>
          </ac:picMkLst>
        </pc:picChg>
      </pc:sldChg>
      <pc:sldChg chg="delSp modSp add del mod">
        <pc:chgData name="Charles Tapp" userId="6bdbf3889857996f" providerId="LiveId" clId="{74E94665-A716-4E58-BAB7-AB31CCF6D8B3}" dt="2021-11-08T07:47:53.997" v="6616" actId="2696"/>
        <pc:sldMkLst>
          <pc:docMk/>
          <pc:sldMk cId="1478603560" sldId="273"/>
        </pc:sldMkLst>
        <pc:spChg chg="mod">
          <ac:chgData name="Charles Tapp" userId="6bdbf3889857996f" providerId="LiveId" clId="{74E94665-A716-4E58-BAB7-AB31CCF6D8B3}" dt="2021-11-08T07:45:15.341" v="6615" actId="20577"/>
          <ac:spMkLst>
            <pc:docMk/>
            <pc:sldMk cId="1478603560" sldId="273"/>
            <ac:spMk id="2" creationId="{6C0EC4F7-FF31-429B-84DA-F753290D1E0B}"/>
          </ac:spMkLst>
        </pc:spChg>
        <pc:spChg chg="mod">
          <ac:chgData name="Charles Tapp" userId="6bdbf3889857996f" providerId="LiveId" clId="{74E94665-A716-4E58-BAB7-AB31CCF6D8B3}" dt="2021-11-08T07:45:04.962" v="6589" actId="20577"/>
          <ac:spMkLst>
            <pc:docMk/>
            <pc:sldMk cId="1478603560" sldId="273"/>
            <ac:spMk id="3" creationId="{3D6007A0-F4A3-4D5F-82EC-BFCEFDD99982}"/>
          </ac:spMkLst>
        </pc:spChg>
        <pc:picChg chg="del">
          <ac:chgData name="Charles Tapp" userId="6bdbf3889857996f" providerId="LiveId" clId="{74E94665-A716-4E58-BAB7-AB31CCF6D8B3}" dt="2021-11-08T07:45:03.061" v="6588" actId="478"/>
          <ac:picMkLst>
            <pc:docMk/>
            <pc:sldMk cId="1478603560" sldId="273"/>
            <ac:picMk id="5" creationId="{BAB1A0F5-B57E-4B23-AA22-12BD35BA8A19}"/>
          </ac:picMkLst>
        </pc:picChg>
      </pc:sldChg>
      <pc:sldChg chg="addSp delSp modSp add del mod">
        <pc:chgData name="Charles Tapp" userId="6bdbf3889857996f" providerId="LiveId" clId="{74E94665-A716-4E58-BAB7-AB31CCF6D8B3}" dt="2021-11-08T08:20:12.316" v="7110" actId="2696"/>
        <pc:sldMkLst>
          <pc:docMk/>
          <pc:sldMk cId="3356704783" sldId="273"/>
        </pc:sldMkLst>
        <pc:spChg chg="del">
          <ac:chgData name="Charles Tapp" userId="6bdbf3889857996f" providerId="LiveId" clId="{74E94665-A716-4E58-BAB7-AB31CCF6D8B3}" dt="2021-11-08T07:48:44.934" v="6718" actId="21"/>
          <ac:spMkLst>
            <pc:docMk/>
            <pc:sldMk cId="3356704783" sldId="273"/>
            <ac:spMk id="2" creationId="{6C0EC4F7-FF31-429B-84DA-F753290D1E0B}"/>
          </ac:spMkLst>
        </pc:spChg>
        <pc:spChg chg="mod">
          <ac:chgData name="Charles Tapp" userId="6bdbf3889857996f" providerId="LiveId" clId="{74E94665-A716-4E58-BAB7-AB31CCF6D8B3}" dt="2021-11-08T08:20:06.564" v="7109" actId="20577"/>
          <ac:spMkLst>
            <pc:docMk/>
            <pc:sldMk cId="3356704783" sldId="273"/>
            <ac:spMk id="3" creationId="{3D6007A0-F4A3-4D5F-82EC-BFCEFDD99982}"/>
          </ac:spMkLst>
        </pc:spChg>
        <pc:spChg chg="add del mod">
          <ac:chgData name="Charles Tapp" userId="6bdbf3889857996f" providerId="LiveId" clId="{74E94665-A716-4E58-BAB7-AB31CCF6D8B3}" dt="2021-11-08T07:48:47.668" v="6719" actId="21"/>
          <ac:spMkLst>
            <pc:docMk/>
            <pc:sldMk cId="3356704783" sldId="273"/>
            <ac:spMk id="6" creationId="{9AFCF7A9-2F38-4279-BF7D-5B82E04526DD}"/>
          </ac:spMkLst>
        </pc:spChg>
        <pc:picChg chg="del">
          <ac:chgData name="Charles Tapp" userId="6bdbf3889857996f" providerId="LiveId" clId="{74E94665-A716-4E58-BAB7-AB31CCF6D8B3}" dt="2021-11-08T07:48:01.822" v="6618" actId="478"/>
          <ac:picMkLst>
            <pc:docMk/>
            <pc:sldMk cId="3356704783" sldId="273"/>
            <ac:picMk id="5" creationId="{BAB1A0F5-B57E-4B23-AA22-12BD35BA8A19}"/>
          </ac:picMkLst>
        </pc:picChg>
      </pc:sldChg>
    </pc:docChg>
  </pc:docChgLst>
  <pc:docChgLst>
    <pc:chgData userId="6bdbf3889857996f" providerId="LiveId" clId="{0AB65A15-7AEC-4050-AF5E-5D71ED6C216B}"/>
    <pc:docChg chg="undo custSel modSld">
      <pc:chgData name="" userId="6bdbf3889857996f" providerId="LiveId" clId="{0AB65A15-7AEC-4050-AF5E-5D71ED6C216B}" dt="2021-11-09T19:08:49.399" v="899" actId="20577"/>
      <pc:docMkLst>
        <pc:docMk/>
      </pc:docMkLst>
      <pc:sldChg chg="modSp">
        <pc:chgData name="" userId="6bdbf3889857996f" providerId="LiveId" clId="{0AB65A15-7AEC-4050-AF5E-5D71ED6C216B}" dt="2021-11-08T17:59:40.874" v="732" actId="255"/>
        <pc:sldMkLst>
          <pc:docMk/>
          <pc:sldMk cId="3064957948" sldId="263"/>
        </pc:sldMkLst>
        <pc:spChg chg="mod">
          <ac:chgData name="" userId="6bdbf3889857996f" providerId="LiveId" clId="{0AB65A15-7AEC-4050-AF5E-5D71ED6C216B}" dt="2021-11-08T17:59:40.874" v="732" actId="255"/>
          <ac:spMkLst>
            <pc:docMk/>
            <pc:sldMk cId="3064957948" sldId="263"/>
            <ac:spMk id="3" creationId="{6CA9C86F-6578-46DB-83EA-DD06DC9A3533}"/>
          </ac:spMkLst>
        </pc:spChg>
      </pc:sldChg>
      <pc:sldChg chg="modSp">
        <pc:chgData name="" userId="6bdbf3889857996f" providerId="LiveId" clId="{0AB65A15-7AEC-4050-AF5E-5D71ED6C216B}" dt="2021-11-08T17:00:07.552" v="75" actId="20577"/>
        <pc:sldMkLst>
          <pc:docMk/>
          <pc:sldMk cId="33942256" sldId="266"/>
        </pc:sldMkLst>
        <pc:spChg chg="mod">
          <ac:chgData name="" userId="6bdbf3889857996f" providerId="LiveId" clId="{0AB65A15-7AEC-4050-AF5E-5D71ED6C216B}" dt="2021-11-08T17:00:07.552" v="75" actId="20577"/>
          <ac:spMkLst>
            <pc:docMk/>
            <pc:sldMk cId="33942256" sldId="266"/>
            <ac:spMk id="3" creationId="{3D6007A0-F4A3-4D5F-82EC-BFCEFDD99982}"/>
          </ac:spMkLst>
        </pc:spChg>
        <pc:picChg chg="mod">
          <ac:chgData name="" userId="6bdbf3889857996f" providerId="LiveId" clId="{0AB65A15-7AEC-4050-AF5E-5D71ED6C216B}" dt="2021-11-08T17:00:02.440" v="73" actId="14826"/>
          <ac:picMkLst>
            <pc:docMk/>
            <pc:sldMk cId="33942256" sldId="266"/>
            <ac:picMk id="7" creationId="{6C93B29F-E42A-4757-820F-C6FE4DFBBB26}"/>
          </ac:picMkLst>
        </pc:picChg>
      </pc:sldChg>
      <pc:sldChg chg="modSp">
        <pc:chgData name="" userId="6bdbf3889857996f" providerId="LiveId" clId="{0AB65A15-7AEC-4050-AF5E-5D71ED6C216B}" dt="2021-11-08T16:59:08.692" v="72" actId="14826"/>
        <pc:sldMkLst>
          <pc:docMk/>
          <pc:sldMk cId="2589707262" sldId="267"/>
        </pc:sldMkLst>
        <pc:picChg chg="mod">
          <ac:chgData name="" userId="6bdbf3889857996f" providerId="LiveId" clId="{0AB65A15-7AEC-4050-AF5E-5D71ED6C216B}" dt="2021-11-08T16:59:08.692" v="72" actId="14826"/>
          <ac:picMkLst>
            <pc:docMk/>
            <pc:sldMk cId="2589707262" sldId="267"/>
            <ac:picMk id="6" creationId="{E461A3B0-E328-4958-A236-F0F5D16A3211}"/>
          </ac:picMkLst>
        </pc:picChg>
      </pc:sldChg>
      <pc:sldChg chg="modSp">
        <pc:chgData name="" userId="6bdbf3889857996f" providerId="LiveId" clId="{0AB65A15-7AEC-4050-AF5E-5D71ED6C216B}" dt="2021-11-09T19:08:49.399" v="899" actId="20577"/>
        <pc:sldMkLst>
          <pc:docMk/>
          <pc:sldMk cId="2347949385" sldId="268"/>
        </pc:sldMkLst>
        <pc:spChg chg="mod">
          <ac:chgData name="" userId="6bdbf3889857996f" providerId="LiveId" clId="{0AB65A15-7AEC-4050-AF5E-5D71ED6C216B}" dt="2021-11-09T19:08:49.399" v="899" actId="20577"/>
          <ac:spMkLst>
            <pc:docMk/>
            <pc:sldMk cId="2347949385" sldId="268"/>
            <ac:spMk id="3" creationId="{3D6007A0-F4A3-4D5F-82EC-BFCEFDD99982}"/>
          </ac:spMkLst>
        </pc:spChg>
        <pc:picChg chg="mod">
          <ac:chgData name="" userId="6bdbf3889857996f" providerId="LiveId" clId="{0AB65A15-7AEC-4050-AF5E-5D71ED6C216B}" dt="2021-11-09T19:05:33.613" v="809" actId="1076"/>
          <ac:picMkLst>
            <pc:docMk/>
            <pc:sldMk cId="2347949385" sldId="268"/>
            <ac:picMk id="5" creationId="{2220D4FD-1B5A-4A7A-B605-FDDE6AC430EF}"/>
          </ac:picMkLst>
        </pc:picChg>
      </pc:sldChg>
      <pc:sldChg chg="modSp">
        <pc:chgData name="" userId="6bdbf3889857996f" providerId="LiveId" clId="{0AB65A15-7AEC-4050-AF5E-5D71ED6C216B}" dt="2021-11-09T19:06:26.178" v="817" actId="20577"/>
        <pc:sldMkLst>
          <pc:docMk/>
          <pc:sldMk cId="1588081296" sldId="270"/>
        </pc:sldMkLst>
        <pc:spChg chg="mod">
          <ac:chgData name="" userId="6bdbf3889857996f" providerId="LiveId" clId="{0AB65A15-7AEC-4050-AF5E-5D71ED6C216B}" dt="2021-11-09T19:06:26.178" v="817" actId="20577"/>
          <ac:spMkLst>
            <pc:docMk/>
            <pc:sldMk cId="1588081296" sldId="270"/>
            <ac:spMk id="3" creationId="{3D6007A0-F4A3-4D5F-82EC-BFCEFDD99982}"/>
          </ac:spMkLst>
        </pc:spChg>
      </pc:sldChg>
      <pc:sldChg chg="modSp">
        <pc:chgData name="" userId="6bdbf3889857996f" providerId="LiveId" clId="{0AB65A15-7AEC-4050-AF5E-5D71ED6C216B}" dt="2021-11-08T17:30:15.842" v="723" actId="20577"/>
        <pc:sldMkLst>
          <pc:docMk/>
          <pc:sldMk cId="3393314042" sldId="271"/>
        </pc:sldMkLst>
        <pc:spChg chg="mod">
          <ac:chgData name="" userId="6bdbf3889857996f" providerId="LiveId" clId="{0AB65A15-7AEC-4050-AF5E-5D71ED6C216B}" dt="2021-11-08T17:30:15.842" v="723" actId="20577"/>
          <ac:spMkLst>
            <pc:docMk/>
            <pc:sldMk cId="3393314042" sldId="271"/>
            <ac:spMk id="3" creationId="{3D6007A0-F4A3-4D5F-82EC-BFCEFDD99982}"/>
          </ac:spMkLst>
        </pc:spChg>
      </pc:sldChg>
      <pc:sldChg chg="modSp">
        <pc:chgData name="" userId="6bdbf3889857996f" providerId="LiveId" clId="{0AB65A15-7AEC-4050-AF5E-5D71ED6C216B}" dt="2021-11-08T19:41:56.436" v="801" actId="20577"/>
        <pc:sldMkLst>
          <pc:docMk/>
          <pc:sldMk cId="3755857656" sldId="272"/>
        </pc:sldMkLst>
        <pc:spChg chg="mod">
          <ac:chgData name="" userId="6bdbf3889857996f" providerId="LiveId" clId="{0AB65A15-7AEC-4050-AF5E-5D71ED6C216B}" dt="2021-11-08T19:41:56.436" v="801" actId="20577"/>
          <ac:spMkLst>
            <pc:docMk/>
            <pc:sldMk cId="3755857656" sldId="272"/>
            <ac:spMk id="3" creationId="{3D6007A0-F4A3-4D5F-82EC-BFCEFDD999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97FC8-0CD8-484B-90A7-E1F4A04A3072}" type="datetimeFigureOut">
              <a:rPr lang="en-CA" smtClean="0"/>
              <a:t>2021-11-09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6F71E-A5C2-4307-83CF-DE15A51D621A}" type="slidenum">
              <a:rPr lang="en-CA" smtClean="0"/>
              <a:t>‹#›</a:t>
            </a:fld>
            <a:endParaRPr lang="en-CA"/>
          </a:p>
        </p:txBody>
      </p:sp>
    </p:spTree>
    <p:extLst>
      <p:ext uri="{BB962C8B-B14F-4D97-AF65-F5344CB8AC3E}">
        <p14:creationId xmlns:p14="http://schemas.microsoft.com/office/powerpoint/2010/main" val="3551185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F6F71E-A5C2-4307-83CF-DE15A51D621A}" type="slidenum">
              <a:rPr lang="en-CA" smtClean="0"/>
              <a:t>7</a:t>
            </a:fld>
            <a:endParaRPr lang="en-CA"/>
          </a:p>
        </p:txBody>
      </p:sp>
    </p:spTree>
    <p:extLst>
      <p:ext uri="{BB962C8B-B14F-4D97-AF65-F5344CB8AC3E}">
        <p14:creationId xmlns:p14="http://schemas.microsoft.com/office/powerpoint/2010/main" val="349158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F6F71E-A5C2-4307-83CF-DE15A51D621A}" type="slidenum">
              <a:rPr lang="en-CA" smtClean="0"/>
              <a:t>8</a:t>
            </a:fld>
            <a:endParaRPr lang="en-CA"/>
          </a:p>
        </p:txBody>
      </p:sp>
    </p:spTree>
    <p:extLst>
      <p:ext uri="{BB962C8B-B14F-4D97-AF65-F5344CB8AC3E}">
        <p14:creationId xmlns:p14="http://schemas.microsoft.com/office/powerpoint/2010/main" val="188784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F6F71E-A5C2-4307-83CF-DE15A51D621A}" type="slidenum">
              <a:rPr lang="en-CA" smtClean="0"/>
              <a:t>9</a:t>
            </a:fld>
            <a:endParaRPr lang="en-CA"/>
          </a:p>
        </p:txBody>
      </p:sp>
    </p:spTree>
    <p:extLst>
      <p:ext uri="{BB962C8B-B14F-4D97-AF65-F5344CB8AC3E}">
        <p14:creationId xmlns:p14="http://schemas.microsoft.com/office/powerpoint/2010/main" val="2374325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F6F71E-A5C2-4307-83CF-DE15A51D621A}" type="slidenum">
              <a:rPr lang="en-CA" smtClean="0"/>
              <a:t>10</a:t>
            </a:fld>
            <a:endParaRPr lang="en-CA"/>
          </a:p>
        </p:txBody>
      </p:sp>
    </p:spTree>
    <p:extLst>
      <p:ext uri="{BB962C8B-B14F-4D97-AF65-F5344CB8AC3E}">
        <p14:creationId xmlns:p14="http://schemas.microsoft.com/office/powerpoint/2010/main" val="373292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F6F71E-A5C2-4307-83CF-DE15A51D621A}" type="slidenum">
              <a:rPr lang="en-CA" smtClean="0"/>
              <a:t>11</a:t>
            </a:fld>
            <a:endParaRPr lang="en-CA"/>
          </a:p>
        </p:txBody>
      </p:sp>
    </p:spTree>
    <p:extLst>
      <p:ext uri="{BB962C8B-B14F-4D97-AF65-F5344CB8AC3E}">
        <p14:creationId xmlns:p14="http://schemas.microsoft.com/office/powerpoint/2010/main" val="237791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F6F71E-A5C2-4307-83CF-DE15A51D621A}" type="slidenum">
              <a:rPr lang="en-CA" smtClean="0"/>
              <a:t>12</a:t>
            </a:fld>
            <a:endParaRPr lang="en-CA"/>
          </a:p>
        </p:txBody>
      </p:sp>
    </p:spTree>
    <p:extLst>
      <p:ext uri="{BB962C8B-B14F-4D97-AF65-F5344CB8AC3E}">
        <p14:creationId xmlns:p14="http://schemas.microsoft.com/office/powerpoint/2010/main" val="330600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F6F71E-A5C2-4307-83CF-DE15A51D621A}" type="slidenum">
              <a:rPr lang="en-CA" smtClean="0"/>
              <a:t>13</a:t>
            </a:fld>
            <a:endParaRPr lang="en-CA"/>
          </a:p>
        </p:txBody>
      </p:sp>
    </p:spTree>
    <p:extLst>
      <p:ext uri="{BB962C8B-B14F-4D97-AF65-F5344CB8AC3E}">
        <p14:creationId xmlns:p14="http://schemas.microsoft.com/office/powerpoint/2010/main" val="118231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F6F71E-A5C2-4307-83CF-DE15A51D621A}" type="slidenum">
              <a:rPr lang="en-CA" smtClean="0"/>
              <a:t>14</a:t>
            </a:fld>
            <a:endParaRPr lang="en-CA"/>
          </a:p>
        </p:txBody>
      </p:sp>
    </p:spTree>
    <p:extLst>
      <p:ext uri="{BB962C8B-B14F-4D97-AF65-F5344CB8AC3E}">
        <p14:creationId xmlns:p14="http://schemas.microsoft.com/office/powerpoint/2010/main" val="225740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D253-EEE3-4071-8469-D590598B4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CC42008-0E4C-4111-9309-9105785A5B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791F6A5-641C-4156-9A91-25507D1D2A13}"/>
              </a:ext>
            </a:extLst>
          </p:cNvPr>
          <p:cNvSpPr>
            <a:spLocks noGrp="1"/>
          </p:cNvSpPr>
          <p:nvPr>
            <p:ph type="dt" sz="half" idx="10"/>
          </p:nvPr>
        </p:nvSpPr>
        <p:spPr/>
        <p:txBody>
          <a:bodyPr/>
          <a:lstStyle/>
          <a:p>
            <a:fld id="{DD7B0B02-6CBB-4958-8191-2042F93D133C}" type="datetimeFigureOut">
              <a:rPr lang="en-CA" smtClean="0"/>
              <a:t>2021-11-09</a:t>
            </a:fld>
            <a:endParaRPr lang="en-CA"/>
          </a:p>
        </p:txBody>
      </p:sp>
      <p:sp>
        <p:nvSpPr>
          <p:cNvPr id="5" name="Footer Placeholder 4">
            <a:extLst>
              <a:ext uri="{FF2B5EF4-FFF2-40B4-BE49-F238E27FC236}">
                <a16:creationId xmlns:a16="http://schemas.microsoft.com/office/drawing/2014/main" id="{55348775-091D-45B7-B0E7-646F1B1902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30BD04-95C4-4A1D-85EA-FDD62EA75153}"/>
              </a:ext>
            </a:extLst>
          </p:cNvPr>
          <p:cNvSpPr>
            <a:spLocks noGrp="1"/>
          </p:cNvSpPr>
          <p:nvPr>
            <p:ph type="sldNum" sz="quarter" idx="12"/>
          </p:nvPr>
        </p:nvSpPr>
        <p:spPr/>
        <p:txBody>
          <a:bodyPr/>
          <a:lstStyle/>
          <a:p>
            <a:fld id="{829D5A9F-E481-4181-AB52-C72261327C5C}" type="slidenum">
              <a:rPr lang="en-CA" smtClean="0"/>
              <a:t>‹#›</a:t>
            </a:fld>
            <a:endParaRPr lang="en-CA"/>
          </a:p>
        </p:txBody>
      </p:sp>
    </p:spTree>
    <p:extLst>
      <p:ext uri="{BB962C8B-B14F-4D97-AF65-F5344CB8AC3E}">
        <p14:creationId xmlns:p14="http://schemas.microsoft.com/office/powerpoint/2010/main" val="415294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CB54-756F-4C36-BAFF-CEBC274E1BF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91B305-E054-4F7F-B673-8A0C09A540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03D91E-74FA-4429-B79C-7AA568BFC32D}"/>
              </a:ext>
            </a:extLst>
          </p:cNvPr>
          <p:cNvSpPr>
            <a:spLocks noGrp="1"/>
          </p:cNvSpPr>
          <p:nvPr>
            <p:ph type="dt" sz="half" idx="10"/>
          </p:nvPr>
        </p:nvSpPr>
        <p:spPr/>
        <p:txBody>
          <a:bodyPr/>
          <a:lstStyle/>
          <a:p>
            <a:fld id="{DD7B0B02-6CBB-4958-8191-2042F93D133C}" type="datetimeFigureOut">
              <a:rPr lang="en-CA" smtClean="0"/>
              <a:t>2021-11-09</a:t>
            </a:fld>
            <a:endParaRPr lang="en-CA"/>
          </a:p>
        </p:txBody>
      </p:sp>
      <p:sp>
        <p:nvSpPr>
          <p:cNvPr id="5" name="Footer Placeholder 4">
            <a:extLst>
              <a:ext uri="{FF2B5EF4-FFF2-40B4-BE49-F238E27FC236}">
                <a16:creationId xmlns:a16="http://schemas.microsoft.com/office/drawing/2014/main" id="{FD8179E3-4159-45CE-A64B-039E74BA51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1E04A2-F750-49D8-ACAA-2E7FA250B00A}"/>
              </a:ext>
            </a:extLst>
          </p:cNvPr>
          <p:cNvSpPr>
            <a:spLocks noGrp="1"/>
          </p:cNvSpPr>
          <p:nvPr>
            <p:ph type="sldNum" sz="quarter" idx="12"/>
          </p:nvPr>
        </p:nvSpPr>
        <p:spPr/>
        <p:txBody>
          <a:bodyPr/>
          <a:lstStyle/>
          <a:p>
            <a:fld id="{829D5A9F-E481-4181-AB52-C72261327C5C}" type="slidenum">
              <a:rPr lang="en-CA" smtClean="0"/>
              <a:t>‹#›</a:t>
            </a:fld>
            <a:endParaRPr lang="en-CA"/>
          </a:p>
        </p:txBody>
      </p:sp>
    </p:spTree>
    <p:extLst>
      <p:ext uri="{BB962C8B-B14F-4D97-AF65-F5344CB8AC3E}">
        <p14:creationId xmlns:p14="http://schemas.microsoft.com/office/powerpoint/2010/main" val="420818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23401D-3A1B-49BD-9B7B-46E9B6B6EF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6A42CC-9E2C-4B19-AC91-C5B96F9DBB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C212B2-495F-43E2-917B-BAD7F58920BE}"/>
              </a:ext>
            </a:extLst>
          </p:cNvPr>
          <p:cNvSpPr>
            <a:spLocks noGrp="1"/>
          </p:cNvSpPr>
          <p:nvPr>
            <p:ph type="dt" sz="half" idx="10"/>
          </p:nvPr>
        </p:nvSpPr>
        <p:spPr/>
        <p:txBody>
          <a:bodyPr/>
          <a:lstStyle/>
          <a:p>
            <a:fld id="{DD7B0B02-6CBB-4958-8191-2042F93D133C}" type="datetimeFigureOut">
              <a:rPr lang="en-CA" smtClean="0"/>
              <a:t>2021-11-09</a:t>
            </a:fld>
            <a:endParaRPr lang="en-CA"/>
          </a:p>
        </p:txBody>
      </p:sp>
      <p:sp>
        <p:nvSpPr>
          <p:cNvPr id="5" name="Footer Placeholder 4">
            <a:extLst>
              <a:ext uri="{FF2B5EF4-FFF2-40B4-BE49-F238E27FC236}">
                <a16:creationId xmlns:a16="http://schemas.microsoft.com/office/drawing/2014/main" id="{C40E437E-42AA-4D0A-A6EA-E11D6576F3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1AA81D-42E5-47C0-BF22-416DA031B0E4}"/>
              </a:ext>
            </a:extLst>
          </p:cNvPr>
          <p:cNvSpPr>
            <a:spLocks noGrp="1"/>
          </p:cNvSpPr>
          <p:nvPr>
            <p:ph type="sldNum" sz="quarter" idx="12"/>
          </p:nvPr>
        </p:nvSpPr>
        <p:spPr/>
        <p:txBody>
          <a:bodyPr/>
          <a:lstStyle/>
          <a:p>
            <a:fld id="{829D5A9F-E481-4181-AB52-C72261327C5C}" type="slidenum">
              <a:rPr lang="en-CA" smtClean="0"/>
              <a:t>‹#›</a:t>
            </a:fld>
            <a:endParaRPr lang="en-CA"/>
          </a:p>
        </p:txBody>
      </p:sp>
    </p:spTree>
    <p:extLst>
      <p:ext uri="{BB962C8B-B14F-4D97-AF65-F5344CB8AC3E}">
        <p14:creationId xmlns:p14="http://schemas.microsoft.com/office/powerpoint/2010/main" val="166903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40F8-0C80-43D0-B640-49BDE5D9745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70F3A42-72B5-4102-8DE3-8573FA1E0A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58015DB-5F3A-4E54-91FD-1AFC1EF2926A}"/>
              </a:ext>
            </a:extLst>
          </p:cNvPr>
          <p:cNvSpPr>
            <a:spLocks noGrp="1"/>
          </p:cNvSpPr>
          <p:nvPr>
            <p:ph type="dt" sz="half" idx="10"/>
          </p:nvPr>
        </p:nvSpPr>
        <p:spPr/>
        <p:txBody>
          <a:bodyPr/>
          <a:lstStyle/>
          <a:p>
            <a:fld id="{DD7B0B02-6CBB-4958-8191-2042F93D133C}" type="datetimeFigureOut">
              <a:rPr lang="en-CA" smtClean="0"/>
              <a:t>2021-11-09</a:t>
            </a:fld>
            <a:endParaRPr lang="en-CA"/>
          </a:p>
        </p:txBody>
      </p:sp>
      <p:sp>
        <p:nvSpPr>
          <p:cNvPr id="5" name="Footer Placeholder 4">
            <a:extLst>
              <a:ext uri="{FF2B5EF4-FFF2-40B4-BE49-F238E27FC236}">
                <a16:creationId xmlns:a16="http://schemas.microsoft.com/office/drawing/2014/main" id="{61B43781-38BE-45A1-849D-680B9AD900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C701244-8E87-4787-AE5D-D873FFC8F664}"/>
              </a:ext>
            </a:extLst>
          </p:cNvPr>
          <p:cNvSpPr>
            <a:spLocks noGrp="1"/>
          </p:cNvSpPr>
          <p:nvPr>
            <p:ph type="sldNum" sz="quarter" idx="12"/>
          </p:nvPr>
        </p:nvSpPr>
        <p:spPr/>
        <p:txBody>
          <a:bodyPr/>
          <a:lstStyle/>
          <a:p>
            <a:fld id="{829D5A9F-E481-4181-AB52-C72261327C5C}" type="slidenum">
              <a:rPr lang="en-CA" smtClean="0"/>
              <a:t>‹#›</a:t>
            </a:fld>
            <a:endParaRPr lang="en-CA"/>
          </a:p>
        </p:txBody>
      </p:sp>
    </p:spTree>
    <p:extLst>
      <p:ext uri="{BB962C8B-B14F-4D97-AF65-F5344CB8AC3E}">
        <p14:creationId xmlns:p14="http://schemas.microsoft.com/office/powerpoint/2010/main" val="132823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540C-9224-406D-8AFB-5AD2CCBEC8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1A6C57E-34A7-498D-8E8C-FEE86A6B7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E39C70-D64D-4B1A-9C7A-F38947ED6ADF}"/>
              </a:ext>
            </a:extLst>
          </p:cNvPr>
          <p:cNvSpPr>
            <a:spLocks noGrp="1"/>
          </p:cNvSpPr>
          <p:nvPr>
            <p:ph type="dt" sz="half" idx="10"/>
          </p:nvPr>
        </p:nvSpPr>
        <p:spPr/>
        <p:txBody>
          <a:bodyPr/>
          <a:lstStyle/>
          <a:p>
            <a:fld id="{DD7B0B02-6CBB-4958-8191-2042F93D133C}" type="datetimeFigureOut">
              <a:rPr lang="en-CA" smtClean="0"/>
              <a:t>2021-11-09</a:t>
            </a:fld>
            <a:endParaRPr lang="en-CA"/>
          </a:p>
        </p:txBody>
      </p:sp>
      <p:sp>
        <p:nvSpPr>
          <p:cNvPr id="5" name="Footer Placeholder 4">
            <a:extLst>
              <a:ext uri="{FF2B5EF4-FFF2-40B4-BE49-F238E27FC236}">
                <a16:creationId xmlns:a16="http://schemas.microsoft.com/office/drawing/2014/main" id="{36103010-AE89-4104-BC0B-1D2F71EFDF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C8A8D3-4A09-47D4-BFCA-94215F4E1653}"/>
              </a:ext>
            </a:extLst>
          </p:cNvPr>
          <p:cNvSpPr>
            <a:spLocks noGrp="1"/>
          </p:cNvSpPr>
          <p:nvPr>
            <p:ph type="sldNum" sz="quarter" idx="12"/>
          </p:nvPr>
        </p:nvSpPr>
        <p:spPr/>
        <p:txBody>
          <a:bodyPr/>
          <a:lstStyle/>
          <a:p>
            <a:fld id="{829D5A9F-E481-4181-AB52-C72261327C5C}" type="slidenum">
              <a:rPr lang="en-CA" smtClean="0"/>
              <a:t>‹#›</a:t>
            </a:fld>
            <a:endParaRPr lang="en-CA"/>
          </a:p>
        </p:txBody>
      </p:sp>
    </p:spTree>
    <p:extLst>
      <p:ext uri="{BB962C8B-B14F-4D97-AF65-F5344CB8AC3E}">
        <p14:creationId xmlns:p14="http://schemas.microsoft.com/office/powerpoint/2010/main" val="3055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D398-BA11-48E8-83C5-E2476A616E5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8AA231F-570B-433A-836C-CCB4499C87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CE86B92-2E77-4633-901F-6E2BB71A59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4FF9371-99CF-4F44-A347-58775FD4E36F}"/>
              </a:ext>
            </a:extLst>
          </p:cNvPr>
          <p:cNvSpPr>
            <a:spLocks noGrp="1"/>
          </p:cNvSpPr>
          <p:nvPr>
            <p:ph type="dt" sz="half" idx="10"/>
          </p:nvPr>
        </p:nvSpPr>
        <p:spPr/>
        <p:txBody>
          <a:bodyPr/>
          <a:lstStyle/>
          <a:p>
            <a:fld id="{DD7B0B02-6CBB-4958-8191-2042F93D133C}" type="datetimeFigureOut">
              <a:rPr lang="en-CA" smtClean="0"/>
              <a:t>2021-11-09</a:t>
            </a:fld>
            <a:endParaRPr lang="en-CA"/>
          </a:p>
        </p:txBody>
      </p:sp>
      <p:sp>
        <p:nvSpPr>
          <p:cNvPr id="6" name="Footer Placeholder 5">
            <a:extLst>
              <a:ext uri="{FF2B5EF4-FFF2-40B4-BE49-F238E27FC236}">
                <a16:creationId xmlns:a16="http://schemas.microsoft.com/office/drawing/2014/main" id="{119A39F2-F356-4D8F-994F-D0B945646B5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6BA0DA8-448E-411E-A95C-512A8CAC8210}"/>
              </a:ext>
            </a:extLst>
          </p:cNvPr>
          <p:cNvSpPr>
            <a:spLocks noGrp="1"/>
          </p:cNvSpPr>
          <p:nvPr>
            <p:ph type="sldNum" sz="quarter" idx="12"/>
          </p:nvPr>
        </p:nvSpPr>
        <p:spPr/>
        <p:txBody>
          <a:bodyPr/>
          <a:lstStyle/>
          <a:p>
            <a:fld id="{829D5A9F-E481-4181-AB52-C72261327C5C}" type="slidenum">
              <a:rPr lang="en-CA" smtClean="0"/>
              <a:t>‹#›</a:t>
            </a:fld>
            <a:endParaRPr lang="en-CA"/>
          </a:p>
        </p:txBody>
      </p:sp>
    </p:spTree>
    <p:extLst>
      <p:ext uri="{BB962C8B-B14F-4D97-AF65-F5344CB8AC3E}">
        <p14:creationId xmlns:p14="http://schemas.microsoft.com/office/powerpoint/2010/main" val="245647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A778-C05A-46F1-B2EC-0969684094C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77FD401-6488-4430-86AE-61B367C2A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7E5135-4545-4043-9A41-8783E948C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7503AA8-7DE9-40E9-950D-46BBF321F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359CD-2909-44F4-B97C-B869BCECE1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CC94AB5-9572-40BD-AA1E-1BECC5EC4830}"/>
              </a:ext>
            </a:extLst>
          </p:cNvPr>
          <p:cNvSpPr>
            <a:spLocks noGrp="1"/>
          </p:cNvSpPr>
          <p:nvPr>
            <p:ph type="dt" sz="half" idx="10"/>
          </p:nvPr>
        </p:nvSpPr>
        <p:spPr/>
        <p:txBody>
          <a:bodyPr/>
          <a:lstStyle/>
          <a:p>
            <a:fld id="{DD7B0B02-6CBB-4958-8191-2042F93D133C}" type="datetimeFigureOut">
              <a:rPr lang="en-CA" smtClean="0"/>
              <a:t>2021-11-09</a:t>
            </a:fld>
            <a:endParaRPr lang="en-CA"/>
          </a:p>
        </p:txBody>
      </p:sp>
      <p:sp>
        <p:nvSpPr>
          <p:cNvPr id="8" name="Footer Placeholder 7">
            <a:extLst>
              <a:ext uri="{FF2B5EF4-FFF2-40B4-BE49-F238E27FC236}">
                <a16:creationId xmlns:a16="http://schemas.microsoft.com/office/drawing/2014/main" id="{12676929-781D-4B3E-B2EA-BE21C0B98F2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4C72E5F-D47C-49C7-AE46-00CB072751AA}"/>
              </a:ext>
            </a:extLst>
          </p:cNvPr>
          <p:cNvSpPr>
            <a:spLocks noGrp="1"/>
          </p:cNvSpPr>
          <p:nvPr>
            <p:ph type="sldNum" sz="quarter" idx="12"/>
          </p:nvPr>
        </p:nvSpPr>
        <p:spPr/>
        <p:txBody>
          <a:bodyPr/>
          <a:lstStyle/>
          <a:p>
            <a:fld id="{829D5A9F-E481-4181-AB52-C72261327C5C}" type="slidenum">
              <a:rPr lang="en-CA" smtClean="0"/>
              <a:t>‹#›</a:t>
            </a:fld>
            <a:endParaRPr lang="en-CA"/>
          </a:p>
        </p:txBody>
      </p:sp>
    </p:spTree>
    <p:extLst>
      <p:ext uri="{BB962C8B-B14F-4D97-AF65-F5344CB8AC3E}">
        <p14:creationId xmlns:p14="http://schemas.microsoft.com/office/powerpoint/2010/main" val="243357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4B84-C1E1-445C-9488-3E76DAF7683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56DC335-744A-424A-91B5-FF014143FB65}"/>
              </a:ext>
            </a:extLst>
          </p:cNvPr>
          <p:cNvSpPr>
            <a:spLocks noGrp="1"/>
          </p:cNvSpPr>
          <p:nvPr>
            <p:ph type="dt" sz="half" idx="10"/>
          </p:nvPr>
        </p:nvSpPr>
        <p:spPr/>
        <p:txBody>
          <a:bodyPr/>
          <a:lstStyle/>
          <a:p>
            <a:fld id="{DD7B0B02-6CBB-4958-8191-2042F93D133C}" type="datetimeFigureOut">
              <a:rPr lang="en-CA" smtClean="0"/>
              <a:t>2021-11-09</a:t>
            </a:fld>
            <a:endParaRPr lang="en-CA"/>
          </a:p>
        </p:txBody>
      </p:sp>
      <p:sp>
        <p:nvSpPr>
          <p:cNvPr id="4" name="Footer Placeholder 3">
            <a:extLst>
              <a:ext uri="{FF2B5EF4-FFF2-40B4-BE49-F238E27FC236}">
                <a16:creationId xmlns:a16="http://schemas.microsoft.com/office/drawing/2014/main" id="{108CB346-52EF-45A8-AA29-13072DEEFC0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C868C40-CC0F-4C5E-9E6B-5191C277B13D}"/>
              </a:ext>
            </a:extLst>
          </p:cNvPr>
          <p:cNvSpPr>
            <a:spLocks noGrp="1"/>
          </p:cNvSpPr>
          <p:nvPr>
            <p:ph type="sldNum" sz="quarter" idx="12"/>
          </p:nvPr>
        </p:nvSpPr>
        <p:spPr/>
        <p:txBody>
          <a:bodyPr/>
          <a:lstStyle/>
          <a:p>
            <a:fld id="{829D5A9F-E481-4181-AB52-C72261327C5C}" type="slidenum">
              <a:rPr lang="en-CA" smtClean="0"/>
              <a:t>‹#›</a:t>
            </a:fld>
            <a:endParaRPr lang="en-CA"/>
          </a:p>
        </p:txBody>
      </p:sp>
    </p:spTree>
    <p:extLst>
      <p:ext uri="{BB962C8B-B14F-4D97-AF65-F5344CB8AC3E}">
        <p14:creationId xmlns:p14="http://schemas.microsoft.com/office/powerpoint/2010/main" val="89016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7B68B-3C61-4A34-913D-9B700885D4CB}"/>
              </a:ext>
            </a:extLst>
          </p:cNvPr>
          <p:cNvSpPr>
            <a:spLocks noGrp="1"/>
          </p:cNvSpPr>
          <p:nvPr>
            <p:ph type="dt" sz="half" idx="10"/>
          </p:nvPr>
        </p:nvSpPr>
        <p:spPr/>
        <p:txBody>
          <a:bodyPr/>
          <a:lstStyle/>
          <a:p>
            <a:fld id="{DD7B0B02-6CBB-4958-8191-2042F93D133C}" type="datetimeFigureOut">
              <a:rPr lang="en-CA" smtClean="0"/>
              <a:t>2021-11-09</a:t>
            </a:fld>
            <a:endParaRPr lang="en-CA"/>
          </a:p>
        </p:txBody>
      </p:sp>
      <p:sp>
        <p:nvSpPr>
          <p:cNvPr id="3" name="Footer Placeholder 2">
            <a:extLst>
              <a:ext uri="{FF2B5EF4-FFF2-40B4-BE49-F238E27FC236}">
                <a16:creationId xmlns:a16="http://schemas.microsoft.com/office/drawing/2014/main" id="{D33BDFB8-3B14-41CA-9C0B-082495C384D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96DD8B2-FF86-4D30-BC4F-09E7526D8C4B}"/>
              </a:ext>
            </a:extLst>
          </p:cNvPr>
          <p:cNvSpPr>
            <a:spLocks noGrp="1"/>
          </p:cNvSpPr>
          <p:nvPr>
            <p:ph type="sldNum" sz="quarter" idx="12"/>
          </p:nvPr>
        </p:nvSpPr>
        <p:spPr/>
        <p:txBody>
          <a:bodyPr/>
          <a:lstStyle/>
          <a:p>
            <a:fld id="{829D5A9F-E481-4181-AB52-C72261327C5C}" type="slidenum">
              <a:rPr lang="en-CA" smtClean="0"/>
              <a:t>‹#›</a:t>
            </a:fld>
            <a:endParaRPr lang="en-CA"/>
          </a:p>
        </p:txBody>
      </p:sp>
    </p:spTree>
    <p:extLst>
      <p:ext uri="{BB962C8B-B14F-4D97-AF65-F5344CB8AC3E}">
        <p14:creationId xmlns:p14="http://schemas.microsoft.com/office/powerpoint/2010/main" val="422314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18C8-890F-45B9-A215-49EA7785F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8750710-3C5F-4719-9C3B-5E783D75C3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1A2EB7D-00D9-451D-B31D-091C92A1F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D3825-A227-47D2-8768-5D6E2DFC1BC9}"/>
              </a:ext>
            </a:extLst>
          </p:cNvPr>
          <p:cNvSpPr>
            <a:spLocks noGrp="1"/>
          </p:cNvSpPr>
          <p:nvPr>
            <p:ph type="dt" sz="half" idx="10"/>
          </p:nvPr>
        </p:nvSpPr>
        <p:spPr/>
        <p:txBody>
          <a:bodyPr/>
          <a:lstStyle/>
          <a:p>
            <a:fld id="{DD7B0B02-6CBB-4958-8191-2042F93D133C}" type="datetimeFigureOut">
              <a:rPr lang="en-CA" smtClean="0"/>
              <a:t>2021-11-09</a:t>
            </a:fld>
            <a:endParaRPr lang="en-CA"/>
          </a:p>
        </p:txBody>
      </p:sp>
      <p:sp>
        <p:nvSpPr>
          <p:cNvPr id="6" name="Footer Placeholder 5">
            <a:extLst>
              <a:ext uri="{FF2B5EF4-FFF2-40B4-BE49-F238E27FC236}">
                <a16:creationId xmlns:a16="http://schemas.microsoft.com/office/drawing/2014/main" id="{6EB1E8C7-133A-4D5A-85EB-1AC25EF9F2D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873EF90-556B-4E37-B4C8-85A3072D57CC}"/>
              </a:ext>
            </a:extLst>
          </p:cNvPr>
          <p:cNvSpPr>
            <a:spLocks noGrp="1"/>
          </p:cNvSpPr>
          <p:nvPr>
            <p:ph type="sldNum" sz="quarter" idx="12"/>
          </p:nvPr>
        </p:nvSpPr>
        <p:spPr/>
        <p:txBody>
          <a:bodyPr/>
          <a:lstStyle/>
          <a:p>
            <a:fld id="{829D5A9F-E481-4181-AB52-C72261327C5C}" type="slidenum">
              <a:rPr lang="en-CA" smtClean="0"/>
              <a:t>‹#›</a:t>
            </a:fld>
            <a:endParaRPr lang="en-CA"/>
          </a:p>
        </p:txBody>
      </p:sp>
    </p:spTree>
    <p:extLst>
      <p:ext uri="{BB962C8B-B14F-4D97-AF65-F5344CB8AC3E}">
        <p14:creationId xmlns:p14="http://schemas.microsoft.com/office/powerpoint/2010/main" val="324696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A676-D03F-485F-B7E2-4E2D41458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180C1B0-2AC6-4AAE-AB0A-8AC097D05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9B1AFDF-EEF5-4CC7-9E32-816896ACF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E2B31-5D16-49FE-944E-3ACA42830716}"/>
              </a:ext>
            </a:extLst>
          </p:cNvPr>
          <p:cNvSpPr>
            <a:spLocks noGrp="1"/>
          </p:cNvSpPr>
          <p:nvPr>
            <p:ph type="dt" sz="half" idx="10"/>
          </p:nvPr>
        </p:nvSpPr>
        <p:spPr/>
        <p:txBody>
          <a:bodyPr/>
          <a:lstStyle/>
          <a:p>
            <a:fld id="{DD7B0B02-6CBB-4958-8191-2042F93D133C}" type="datetimeFigureOut">
              <a:rPr lang="en-CA" smtClean="0"/>
              <a:t>2021-11-09</a:t>
            </a:fld>
            <a:endParaRPr lang="en-CA"/>
          </a:p>
        </p:txBody>
      </p:sp>
      <p:sp>
        <p:nvSpPr>
          <p:cNvPr id="6" name="Footer Placeholder 5">
            <a:extLst>
              <a:ext uri="{FF2B5EF4-FFF2-40B4-BE49-F238E27FC236}">
                <a16:creationId xmlns:a16="http://schemas.microsoft.com/office/drawing/2014/main" id="{99279CC4-8C3A-4EF6-AE71-B4FA12E874B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63506F-B968-4389-AA1C-53B775DBD797}"/>
              </a:ext>
            </a:extLst>
          </p:cNvPr>
          <p:cNvSpPr>
            <a:spLocks noGrp="1"/>
          </p:cNvSpPr>
          <p:nvPr>
            <p:ph type="sldNum" sz="quarter" idx="12"/>
          </p:nvPr>
        </p:nvSpPr>
        <p:spPr/>
        <p:txBody>
          <a:bodyPr/>
          <a:lstStyle/>
          <a:p>
            <a:fld id="{829D5A9F-E481-4181-AB52-C72261327C5C}" type="slidenum">
              <a:rPr lang="en-CA" smtClean="0"/>
              <a:t>‹#›</a:t>
            </a:fld>
            <a:endParaRPr lang="en-CA"/>
          </a:p>
        </p:txBody>
      </p:sp>
    </p:spTree>
    <p:extLst>
      <p:ext uri="{BB962C8B-B14F-4D97-AF65-F5344CB8AC3E}">
        <p14:creationId xmlns:p14="http://schemas.microsoft.com/office/powerpoint/2010/main" val="196819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2C1936-FC85-462B-BDCE-D8511564C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F4DB0B-5ABB-42C3-8748-FE263038F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0257C6C-F1E0-4DF1-825D-B9244E98D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B0B02-6CBB-4958-8191-2042F93D133C}" type="datetimeFigureOut">
              <a:rPr lang="en-CA" smtClean="0"/>
              <a:t>2021-11-09</a:t>
            </a:fld>
            <a:endParaRPr lang="en-CA"/>
          </a:p>
        </p:txBody>
      </p:sp>
      <p:sp>
        <p:nvSpPr>
          <p:cNvPr id="5" name="Footer Placeholder 4">
            <a:extLst>
              <a:ext uri="{FF2B5EF4-FFF2-40B4-BE49-F238E27FC236}">
                <a16:creationId xmlns:a16="http://schemas.microsoft.com/office/drawing/2014/main" id="{C22EA534-75AC-4425-A244-BCAD54FD6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670571C-AEE2-4261-B554-CF1887B96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D5A9F-E481-4181-AB52-C72261327C5C}" type="slidenum">
              <a:rPr lang="en-CA" smtClean="0"/>
              <a:t>‹#›</a:t>
            </a:fld>
            <a:endParaRPr lang="en-CA"/>
          </a:p>
        </p:txBody>
      </p:sp>
    </p:spTree>
    <p:extLst>
      <p:ext uri="{BB962C8B-B14F-4D97-AF65-F5344CB8AC3E}">
        <p14:creationId xmlns:p14="http://schemas.microsoft.com/office/powerpoint/2010/main" val="2873957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data.vancouver.ca/api/records/1.0/search/?dataset=dog-off-leash-parks&amp;q=&amp;facet=geo_local_are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s://json2csharp.com/json-to-poj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9C86F-6578-46DB-83EA-DD06DC9A3533}"/>
              </a:ext>
            </a:extLst>
          </p:cNvPr>
          <p:cNvSpPr>
            <a:spLocks noGrp="1"/>
          </p:cNvSpPr>
          <p:nvPr>
            <p:ph idx="1"/>
          </p:nvPr>
        </p:nvSpPr>
        <p:spPr/>
        <p:txBody>
          <a:bodyPr>
            <a:noAutofit/>
          </a:bodyPr>
          <a:lstStyle/>
          <a:p>
            <a:r>
              <a:rPr lang="en-CA" dirty="0"/>
              <a:t>We are going to consume an API from OpenData</a:t>
            </a:r>
          </a:p>
          <a:p>
            <a:pPr lvl="1"/>
            <a:r>
              <a:rPr lang="en-CA" dirty="0">
                <a:hlinkClick r:id="rId2"/>
              </a:rPr>
              <a:t>https://opendata.vancouver.ca/api/records/1.0/search/?dataset=dog-off-leash-parks&amp;q=&amp;facet=geo_local_area</a:t>
            </a:r>
            <a:r>
              <a:rPr lang="en-CA" dirty="0"/>
              <a:t> </a:t>
            </a:r>
          </a:p>
          <a:p>
            <a:pPr lvl="1"/>
            <a:r>
              <a:rPr lang="en-CA" dirty="0"/>
              <a:t>Dog off leash parks in Vancouver</a:t>
            </a:r>
          </a:p>
          <a:p>
            <a:pPr marL="457200" lvl="1" indent="0">
              <a:buNone/>
            </a:pPr>
            <a:endParaRPr lang="en-CA" dirty="0"/>
          </a:p>
          <a:p>
            <a:r>
              <a:rPr lang="en-CA" dirty="0"/>
              <a:t>Our goal is too fetch this data asynchronously and display it in a </a:t>
            </a:r>
            <a:r>
              <a:rPr lang="en-CA" i="1" dirty="0"/>
              <a:t>RecyclerView</a:t>
            </a:r>
            <a:r>
              <a:rPr lang="en-CA" dirty="0"/>
              <a:t>, similar to recent lecture</a:t>
            </a:r>
          </a:p>
          <a:p>
            <a:endParaRPr lang="en-CA" dirty="0"/>
          </a:p>
          <a:p>
            <a:r>
              <a:rPr lang="en-CA" dirty="0"/>
              <a:t>The biggest difference here is our code is going to follow the MVP (model-view-presenter) design architecture</a:t>
            </a:r>
          </a:p>
          <a:p>
            <a:pPr lvl="1"/>
            <a:r>
              <a:rPr lang="en-CA" dirty="0"/>
              <a:t>Will be discussed throughout instruction</a:t>
            </a:r>
          </a:p>
          <a:p>
            <a:endParaRPr lang="en-CA" dirty="0"/>
          </a:p>
          <a:p>
            <a:endParaRPr lang="en-CA" dirty="0"/>
          </a:p>
        </p:txBody>
      </p:sp>
      <p:sp>
        <p:nvSpPr>
          <p:cNvPr id="4" name="Title 1">
            <a:extLst>
              <a:ext uri="{FF2B5EF4-FFF2-40B4-BE49-F238E27FC236}">
                <a16:creationId xmlns:a16="http://schemas.microsoft.com/office/drawing/2014/main" id="{BB24C5F8-2353-4271-AE0E-303185BA71B3}"/>
              </a:ext>
            </a:extLst>
          </p:cNvPr>
          <p:cNvSpPr>
            <a:spLocks noGrp="1"/>
          </p:cNvSpPr>
          <p:nvPr>
            <p:ph type="title"/>
          </p:nvPr>
        </p:nvSpPr>
        <p:spPr>
          <a:xfrm>
            <a:off x="838200" y="365125"/>
            <a:ext cx="10515600" cy="1325563"/>
          </a:xfrm>
        </p:spPr>
        <p:txBody>
          <a:bodyPr/>
          <a:lstStyle/>
          <a:p>
            <a:r>
              <a:rPr lang="en-CA" dirty="0"/>
              <a:t>Overview</a:t>
            </a:r>
          </a:p>
        </p:txBody>
      </p:sp>
    </p:spTree>
    <p:extLst>
      <p:ext uri="{BB962C8B-B14F-4D97-AF65-F5344CB8AC3E}">
        <p14:creationId xmlns:p14="http://schemas.microsoft.com/office/powerpoint/2010/main" val="2169048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C4F7-FF31-429B-84DA-F753290D1E0B}"/>
              </a:ext>
            </a:extLst>
          </p:cNvPr>
          <p:cNvSpPr>
            <a:spLocks noGrp="1"/>
          </p:cNvSpPr>
          <p:nvPr>
            <p:ph type="title"/>
          </p:nvPr>
        </p:nvSpPr>
        <p:spPr/>
        <p:txBody>
          <a:bodyPr/>
          <a:lstStyle/>
          <a:p>
            <a:r>
              <a:rPr lang="en-CA" dirty="0"/>
              <a:t>MainPresenter (cont.)</a:t>
            </a:r>
          </a:p>
        </p:txBody>
      </p:sp>
      <p:sp>
        <p:nvSpPr>
          <p:cNvPr id="3" name="Content Placeholder 2">
            <a:extLst>
              <a:ext uri="{FF2B5EF4-FFF2-40B4-BE49-F238E27FC236}">
                <a16:creationId xmlns:a16="http://schemas.microsoft.com/office/drawing/2014/main" id="{3D6007A0-F4A3-4D5F-82EC-BFCEFDD99982}"/>
              </a:ext>
            </a:extLst>
          </p:cNvPr>
          <p:cNvSpPr>
            <a:spLocks noGrp="1"/>
          </p:cNvSpPr>
          <p:nvPr>
            <p:ph idx="1"/>
          </p:nvPr>
        </p:nvSpPr>
        <p:spPr>
          <a:xfrm>
            <a:off x="838200" y="1825625"/>
            <a:ext cx="10515600" cy="5032375"/>
          </a:xfrm>
        </p:spPr>
        <p:txBody>
          <a:bodyPr>
            <a:noAutofit/>
          </a:bodyPr>
          <a:lstStyle/>
          <a:p>
            <a:r>
              <a:rPr lang="en-CA" dirty="0"/>
              <a:t>Create a function inside </a:t>
            </a:r>
            <a:r>
              <a:rPr lang="en-CA" i="1" dirty="0"/>
              <a:t>MainPresenter </a:t>
            </a:r>
            <a:r>
              <a:rPr lang="en-CA" dirty="0"/>
              <a:t>like so</a:t>
            </a:r>
          </a:p>
          <a:p>
            <a:endParaRPr lang="en-CA" dirty="0"/>
          </a:p>
          <a:p>
            <a:endParaRPr lang="en-CA" dirty="0"/>
          </a:p>
          <a:p>
            <a:endParaRPr lang="en-CA" i="1" dirty="0"/>
          </a:p>
          <a:p>
            <a:pPr marL="0" indent="0">
              <a:buNone/>
            </a:pPr>
            <a:endParaRPr lang="en-CA" dirty="0"/>
          </a:p>
          <a:p>
            <a:endParaRPr lang="en-CA" dirty="0"/>
          </a:p>
          <a:p>
            <a:pPr marL="0" indent="0">
              <a:buNone/>
            </a:pPr>
            <a:endParaRPr lang="en-CA" dirty="0"/>
          </a:p>
          <a:p>
            <a:r>
              <a:rPr lang="en-CA" dirty="0"/>
              <a:t>You can see this function will get the data from the model </a:t>
            </a:r>
            <a:r>
              <a:rPr lang="en-CA"/>
              <a:t>and then </a:t>
            </a:r>
            <a:r>
              <a:rPr lang="en-CA" i="1" dirty="0"/>
              <a:t>onUpdateRecycler</a:t>
            </a:r>
            <a:r>
              <a:rPr lang="en-CA" dirty="0"/>
              <a:t> will be called here</a:t>
            </a:r>
            <a:endParaRPr lang="en-CA" i="1" dirty="0"/>
          </a:p>
          <a:p>
            <a:pPr marL="0" indent="0">
              <a:buNone/>
            </a:pPr>
            <a:endParaRPr lang="en-CA" dirty="0"/>
          </a:p>
        </p:txBody>
      </p:sp>
      <p:pic>
        <p:nvPicPr>
          <p:cNvPr id="5" name="Picture 4">
            <a:extLst>
              <a:ext uri="{FF2B5EF4-FFF2-40B4-BE49-F238E27FC236}">
                <a16:creationId xmlns:a16="http://schemas.microsoft.com/office/drawing/2014/main" id="{2220D4FD-1B5A-4A7A-B605-FDDE6AC43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257" y="2711148"/>
            <a:ext cx="8634841" cy="2130674"/>
          </a:xfrm>
          <a:prstGeom prst="rect">
            <a:avLst/>
          </a:prstGeom>
        </p:spPr>
      </p:pic>
    </p:spTree>
    <p:extLst>
      <p:ext uri="{BB962C8B-B14F-4D97-AF65-F5344CB8AC3E}">
        <p14:creationId xmlns:p14="http://schemas.microsoft.com/office/powerpoint/2010/main" val="234794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C4F7-FF31-429B-84DA-F753290D1E0B}"/>
              </a:ext>
            </a:extLst>
          </p:cNvPr>
          <p:cNvSpPr>
            <a:spLocks noGrp="1"/>
          </p:cNvSpPr>
          <p:nvPr>
            <p:ph type="title"/>
          </p:nvPr>
        </p:nvSpPr>
        <p:spPr/>
        <p:txBody>
          <a:bodyPr/>
          <a:lstStyle/>
          <a:p>
            <a:r>
              <a:rPr lang="en-CA" dirty="0"/>
              <a:t>MainActivity</a:t>
            </a:r>
          </a:p>
        </p:txBody>
      </p:sp>
      <p:sp>
        <p:nvSpPr>
          <p:cNvPr id="3" name="Content Placeholder 2">
            <a:extLst>
              <a:ext uri="{FF2B5EF4-FFF2-40B4-BE49-F238E27FC236}">
                <a16:creationId xmlns:a16="http://schemas.microsoft.com/office/drawing/2014/main" id="{3D6007A0-F4A3-4D5F-82EC-BFCEFDD99982}"/>
              </a:ext>
            </a:extLst>
          </p:cNvPr>
          <p:cNvSpPr>
            <a:spLocks noGrp="1"/>
          </p:cNvSpPr>
          <p:nvPr>
            <p:ph idx="1"/>
          </p:nvPr>
        </p:nvSpPr>
        <p:spPr/>
        <p:txBody>
          <a:bodyPr>
            <a:noAutofit/>
          </a:bodyPr>
          <a:lstStyle/>
          <a:p>
            <a:r>
              <a:rPr lang="en-CA" dirty="0"/>
              <a:t>In your MainActivity.java, implement </a:t>
            </a:r>
            <a:r>
              <a:rPr lang="en-CA" i="1" dirty="0"/>
              <a:t>MainPresenter.View </a:t>
            </a:r>
            <a:r>
              <a:rPr lang="en-CA" dirty="0"/>
              <a:t>and override </a:t>
            </a:r>
            <a:r>
              <a:rPr lang="en-CA" i="1" dirty="0"/>
              <a:t>onDataSuccess</a:t>
            </a:r>
          </a:p>
          <a:p>
            <a:endParaRPr lang="en-CA" i="1" dirty="0"/>
          </a:p>
          <a:p>
            <a:endParaRPr lang="en-CA" i="1" dirty="0"/>
          </a:p>
          <a:p>
            <a:endParaRPr lang="en-CA" i="1" dirty="0"/>
          </a:p>
          <a:p>
            <a:endParaRPr lang="en-CA" i="1" dirty="0"/>
          </a:p>
          <a:p>
            <a:endParaRPr lang="en-CA" i="1" dirty="0"/>
          </a:p>
          <a:p>
            <a:endParaRPr lang="en-CA" i="1" dirty="0"/>
          </a:p>
          <a:p>
            <a:pPr marL="0" indent="0">
              <a:buNone/>
            </a:pPr>
            <a:endParaRPr lang="en-CA" dirty="0"/>
          </a:p>
        </p:txBody>
      </p:sp>
      <p:pic>
        <p:nvPicPr>
          <p:cNvPr id="6" name="Picture 5">
            <a:extLst>
              <a:ext uri="{FF2B5EF4-FFF2-40B4-BE49-F238E27FC236}">
                <a16:creationId xmlns:a16="http://schemas.microsoft.com/office/drawing/2014/main" id="{E461A3B0-E328-4958-A236-F0F5D16A3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538" y="4510960"/>
            <a:ext cx="6462922" cy="1458488"/>
          </a:xfrm>
          <a:prstGeom prst="rect">
            <a:avLst/>
          </a:prstGeom>
        </p:spPr>
      </p:pic>
      <p:pic>
        <p:nvPicPr>
          <p:cNvPr id="8" name="Picture 7">
            <a:extLst>
              <a:ext uri="{FF2B5EF4-FFF2-40B4-BE49-F238E27FC236}">
                <a16:creationId xmlns:a16="http://schemas.microsoft.com/office/drawing/2014/main" id="{C85DBBD5-FC8A-43D0-8BF6-10908265A8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061333"/>
            <a:ext cx="10868584" cy="735334"/>
          </a:xfrm>
          <a:prstGeom prst="rect">
            <a:avLst/>
          </a:prstGeom>
        </p:spPr>
      </p:pic>
    </p:spTree>
    <p:extLst>
      <p:ext uri="{BB962C8B-B14F-4D97-AF65-F5344CB8AC3E}">
        <p14:creationId xmlns:p14="http://schemas.microsoft.com/office/powerpoint/2010/main" val="2589707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C4F7-FF31-429B-84DA-F753290D1E0B}"/>
              </a:ext>
            </a:extLst>
          </p:cNvPr>
          <p:cNvSpPr>
            <a:spLocks noGrp="1"/>
          </p:cNvSpPr>
          <p:nvPr>
            <p:ph type="title"/>
          </p:nvPr>
        </p:nvSpPr>
        <p:spPr/>
        <p:txBody>
          <a:bodyPr/>
          <a:lstStyle/>
          <a:p>
            <a:r>
              <a:rPr lang="en-CA" dirty="0"/>
              <a:t>MainActivity (cont.)</a:t>
            </a:r>
          </a:p>
        </p:txBody>
      </p:sp>
      <p:sp>
        <p:nvSpPr>
          <p:cNvPr id="3" name="Content Placeholder 2">
            <a:extLst>
              <a:ext uri="{FF2B5EF4-FFF2-40B4-BE49-F238E27FC236}">
                <a16:creationId xmlns:a16="http://schemas.microsoft.com/office/drawing/2014/main" id="{3D6007A0-F4A3-4D5F-82EC-BFCEFDD99982}"/>
              </a:ext>
            </a:extLst>
          </p:cNvPr>
          <p:cNvSpPr>
            <a:spLocks noGrp="1"/>
          </p:cNvSpPr>
          <p:nvPr>
            <p:ph idx="1"/>
          </p:nvPr>
        </p:nvSpPr>
        <p:spPr>
          <a:xfrm>
            <a:off x="838199" y="1690688"/>
            <a:ext cx="10515600" cy="5032375"/>
          </a:xfrm>
        </p:spPr>
        <p:txBody>
          <a:bodyPr>
            <a:noAutofit/>
          </a:bodyPr>
          <a:lstStyle/>
          <a:p>
            <a:r>
              <a:rPr lang="en-CA" dirty="0"/>
              <a:t>As soon as our app runs we want to display a </a:t>
            </a:r>
            <a:r>
              <a:rPr lang="en-CA" i="1" dirty="0"/>
              <a:t>RecyclerView</a:t>
            </a:r>
            <a:r>
              <a:rPr lang="en-CA" dirty="0"/>
              <a:t> with the data from our API</a:t>
            </a:r>
          </a:p>
          <a:p>
            <a:endParaRPr lang="en-CA" dirty="0"/>
          </a:p>
          <a:p>
            <a:r>
              <a:rPr lang="en-CA" dirty="0"/>
              <a:t>Lets fill out our </a:t>
            </a:r>
            <a:r>
              <a:rPr lang="en-CA" i="1" dirty="0"/>
              <a:t>onCreate </a:t>
            </a:r>
            <a:r>
              <a:rPr lang="en-CA" dirty="0"/>
              <a:t>in</a:t>
            </a:r>
            <a:r>
              <a:rPr lang="en-CA" i="1" dirty="0"/>
              <a:t> MainActivity.java</a:t>
            </a:r>
          </a:p>
          <a:p>
            <a:pPr lvl="1"/>
            <a:r>
              <a:rPr lang="en-CA" dirty="0"/>
              <a:t>Here we should create our </a:t>
            </a:r>
            <a:r>
              <a:rPr lang="en-CA" i="1" dirty="0"/>
              <a:t>MainPresenter </a:t>
            </a:r>
            <a:r>
              <a:rPr lang="en-CA" dirty="0"/>
              <a:t>and</a:t>
            </a:r>
            <a:r>
              <a:rPr lang="en-CA" i="1" dirty="0"/>
              <a:t> MainModel </a:t>
            </a:r>
            <a:r>
              <a:rPr lang="en-CA" dirty="0"/>
              <a:t>objects </a:t>
            </a:r>
          </a:p>
          <a:p>
            <a:pPr lvl="1"/>
            <a:r>
              <a:rPr lang="en-CA" dirty="0"/>
              <a:t>Get a reference to our </a:t>
            </a:r>
            <a:r>
              <a:rPr lang="en-CA" i="1" dirty="0"/>
              <a:t>RecyclerView </a:t>
            </a:r>
            <a:r>
              <a:rPr lang="en-CA" dirty="0"/>
              <a:t>and set the </a:t>
            </a:r>
            <a:r>
              <a:rPr lang="en-CA" i="1" dirty="0"/>
              <a:t>LayoutManager</a:t>
            </a:r>
            <a:r>
              <a:rPr lang="en-CA" dirty="0"/>
              <a:t> for it</a:t>
            </a:r>
          </a:p>
          <a:p>
            <a:pPr lvl="2"/>
            <a:r>
              <a:rPr lang="en-CA" dirty="0"/>
              <a:t>Doesn't need adapter yet, because we don't have data for it</a:t>
            </a:r>
          </a:p>
          <a:p>
            <a:pPr lvl="1"/>
            <a:r>
              <a:rPr lang="en-CA" dirty="0"/>
              <a:t>Our </a:t>
            </a:r>
            <a:r>
              <a:rPr lang="en-CA" i="1" dirty="0"/>
              <a:t>MainPresenter</a:t>
            </a:r>
            <a:r>
              <a:rPr lang="en-CA" dirty="0"/>
              <a:t> object should call the </a:t>
            </a:r>
            <a:r>
              <a:rPr lang="en-CA" i="1"/>
              <a:t>getDataFromModel </a:t>
            </a:r>
            <a:r>
              <a:rPr lang="en-CA" dirty="0"/>
              <a:t>method</a:t>
            </a:r>
          </a:p>
          <a:p>
            <a:pPr lvl="1"/>
            <a:endParaRPr lang="en-CA" dirty="0"/>
          </a:p>
          <a:p>
            <a:r>
              <a:rPr lang="en-CA" dirty="0"/>
              <a:t>Hopefully you can see now that the Presenter (</a:t>
            </a:r>
            <a:r>
              <a:rPr lang="en-CA" i="1" dirty="0"/>
              <a:t>MainPresenter)</a:t>
            </a:r>
            <a:r>
              <a:rPr lang="en-CA" dirty="0"/>
              <a:t> has no knowledge of the </a:t>
            </a:r>
            <a:r>
              <a:rPr lang="en-CA" i="1" dirty="0"/>
              <a:t>View (</a:t>
            </a:r>
            <a:r>
              <a:rPr lang="en-CA" dirty="0"/>
              <a:t>MainActivity</a:t>
            </a:r>
            <a:r>
              <a:rPr lang="en-CA" i="1" dirty="0"/>
              <a:t>)</a:t>
            </a:r>
          </a:p>
          <a:p>
            <a:pPr lvl="1"/>
            <a:r>
              <a:rPr lang="en-CA" dirty="0"/>
              <a:t>Take some time to absorb this, but it's all in the </a:t>
            </a:r>
            <a:r>
              <a:rPr lang="en-CA" i="1" dirty="0"/>
              <a:t>View</a:t>
            </a:r>
            <a:r>
              <a:rPr lang="en-CA" dirty="0"/>
              <a:t> interface</a:t>
            </a:r>
          </a:p>
          <a:p>
            <a:endParaRPr lang="en-CA" dirty="0"/>
          </a:p>
          <a:p>
            <a:pPr marL="0" indent="0">
              <a:buNone/>
            </a:pPr>
            <a:endParaRPr lang="en-CA" dirty="0"/>
          </a:p>
          <a:p>
            <a:pPr marL="0" indent="0">
              <a:buNone/>
            </a:pPr>
            <a:endParaRPr lang="en-CA" dirty="0"/>
          </a:p>
          <a:p>
            <a:endParaRPr lang="en-CA" dirty="0"/>
          </a:p>
          <a:p>
            <a:endParaRPr lang="en-CA" dirty="0"/>
          </a:p>
          <a:p>
            <a:endParaRPr lang="en-CA" dirty="0"/>
          </a:p>
          <a:p>
            <a:endParaRPr lang="en-CA" i="1" dirty="0"/>
          </a:p>
          <a:p>
            <a:pPr marL="0" indent="0">
              <a:buNone/>
            </a:pPr>
            <a:endParaRPr lang="en-CA" dirty="0"/>
          </a:p>
          <a:p>
            <a:endParaRPr lang="en-CA" i="1" dirty="0"/>
          </a:p>
          <a:p>
            <a:endParaRPr lang="en-CA" i="1" dirty="0"/>
          </a:p>
          <a:p>
            <a:pPr marL="0" indent="0">
              <a:buNone/>
            </a:pPr>
            <a:endParaRPr lang="en-CA" dirty="0"/>
          </a:p>
        </p:txBody>
      </p:sp>
    </p:spTree>
    <p:extLst>
      <p:ext uri="{BB962C8B-B14F-4D97-AF65-F5344CB8AC3E}">
        <p14:creationId xmlns:p14="http://schemas.microsoft.com/office/powerpoint/2010/main" val="158808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C4F7-FF31-429B-84DA-F753290D1E0B}"/>
              </a:ext>
            </a:extLst>
          </p:cNvPr>
          <p:cNvSpPr>
            <a:spLocks noGrp="1"/>
          </p:cNvSpPr>
          <p:nvPr>
            <p:ph type="title"/>
          </p:nvPr>
        </p:nvSpPr>
        <p:spPr/>
        <p:txBody>
          <a:bodyPr/>
          <a:lstStyle/>
          <a:p>
            <a:r>
              <a:rPr lang="en-CA" dirty="0"/>
              <a:t>MainModel</a:t>
            </a:r>
          </a:p>
        </p:txBody>
      </p:sp>
      <p:sp>
        <p:nvSpPr>
          <p:cNvPr id="3" name="Content Placeholder 2">
            <a:extLst>
              <a:ext uri="{FF2B5EF4-FFF2-40B4-BE49-F238E27FC236}">
                <a16:creationId xmlns:a16="http://schemas.microsoft.com/office/drawing/2014/main" id="{3D6007A0-F4A3-4D5F-82EC-BFCEFDD99982}"/>
              </a:ext>
            </a:extLst>
          </p:cNvPr>
          <p:cNvSpPr>
            <a:spLocks noGrp="1"/>
          </p:cNvSpPr>
          <p:nvPr>
            <p:ph idx="1"/>
          </p:nvPr>
        </p:nvSpPr>
        <p:spPr>
          <a:xfrm>
            <a:off x="838199" y="1690688"/>
            <a:ext cx="10515600" cy="5032375"/>
          </a:xfrm>
        </p:spPr>
        <p:txBody>
          <a:bodyPr>
            <a:noAutofit/>
          </a:bodyPr>
          <a:lstStyle/>
          <a:p>
            <a:r>
              <a:rPr lang="en-CA" dirty="0"/>
              <a:t>The </a:t>
            </a:r>
            <a:r>
              <a:rPr lang="en-CA" i="1" dirty="0"/>
              <a:t>MainModel</a:t>
            </a:r>
            <a:r>
              <a:rPr lang="en-CA" dirty="0"/>
              <a:t> will be fetching our data from the API and parsing it</a:t>
            </a:r>
          </a:p>
          <a:p>
            <a:pPr marL="0" indent="0">
              <a:buNone/>
            </a:pPr>
            <a:endParaRPr lang="en-CA" dirty="0"/>
          </a:p>
          <a:p>
            <a:r>
              <a:rPr lang="en-CA" dirty="0"/>
              <a:t>The Model represents and manages our data</a:t>
            </a:r>
          </a:p>
          <a:p>
            <a:pPr lvl="1"/>
            <a:r>
              <a:rPr lang="en-CA" i="1" dirty="0"/>
              <a:t>Persistence and business logic</a:t>
            </a:r>
          </a:p>
          <a:p>
            <a:endParaRPr lang="en-CA" dirty="0"/>
          </a:p>
          <a:p>
            <a:r>
              <a:rPr lang="en-CA" dirty="0"/>
              <a:t>Example Responsibilities</a:t>
            </a:r>
          </a:p>
          <a:p>
            <a:pPr lvl="1"/>
            <a:r>
              <a:rPr lang="en-CA" dirty="0"/>
              <a:t>URL/DB/API management, get/post data, parsing</a:t>
            </a:r>
          </a:p>
          <a:p>
            <a:pPr lvl="1"/>
            <a:r>
              <a:rPr lang="en-CA" dirty="0"/>
              <a:t>Note that all these operations can be done in separate classes, but should only interact with the </a:t>
            </a:r>
            <a:r>
              <a:rPr lang="en-CA" i="1" dirty="0"/>
              <a:t>Model</a:t>
            </a:r>
            <a:r>
              <a:rPr lang="en-CA" dirty="0"/>
              <a:t>, not with the </a:t>
            </a:r>
            <a:r>
              <a:rPr lang="en-CA" i="1" dirty="0"/>
              <a:t>Presenter</a:t>
            </a:r>
            <a:r>
              <a:rPr lang="en-CA" dirty="0"/>
              <a:t> or </a:t>
            </a:r>
            <a:r>
              <a:rPr lang="en-CA" i="1" dirty="0"/>
              <a:t>View</a:t>
            </a:r>
          </a:p>
          <a:p>
            <a:pPr marL="0" indent="0">
              <a:buNone/>
            </a:pPr>
            <a:endParaRPr lang="en-CA" dirty="0"/>
          </a:p>
        </p:txBody>
      </p:sp>
    </p:spTree>
    <p:extLst>
      <p:ext uri="{BB962C8B-B14F-4D97-AF65-F5344CB8AC3E}">
        <p14:creationId xmlns:p14="http://schemas.microsoft.com/office/powerpoint/2010/main" val="339331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C4F7-FF31-429B-84DA-F753290D1E0B}"/>
              </a:ext>
            </a:extLst>
          </p:cNvPr>
          <p:cNvSpPr>
            <a:spLocks noGrp="1"/>
          </p:cNvSpPr>
          <p:nvPr>
            <p:ph type="title"/>
          </p:nvPr>
        </p:nvSpPr>
        <p:spPr/>
        <p:txBody>
          <a:bodyPr/>
          <a:lstStyle/>
          <a:p>
            <a:r>
              <a:rPr lang="en-CA" dirty="0"/>
              <a:t>Parsing our JSON</a:t>
            </a:r>
          </a:p>
        </p:txBody>
      </p:sp>
      <p:sp>
        <p:nvSpPr>
          <p:cNvPr id="3" name="Content Placeholder 2">
            <a:extLst>
              <a:ext uri="{FF2B5EF4-FFF2-40B4-BE49-F238E27FC236}">
                <a16:creationId xmlns:a16="http://schemas.microsoft.com/office/drawing/2014/main" id="{3D6007A0-F4A3-4D5F-82EC-BFCEFDD99982}"/>
              </a:ext>
            </a:extLst>
          </p:cNvPr>
          <p:cNvSpPr>
            <a:spLocks noGrp="1"/>
          </p:cNvSpPr>
          <p:nvPr>
            <p:ph idx="1"/>
          </p:nvPr>
        </p:nvSpPr>
        <p:spPr>
          <a:xfrm>
            <a:off x="838199" y="1690688"/>
            <a:ext cx="10515600" cy="5032375"/>
          </a:xfrm>
        </p:spPr>
        <p:txBody>
          <a:bodyPr>
            <a:noAutofit/>
          </a:bodyPr>
          <a:lstStyle/>
          <a:p>
            <a:r>
              <a:rPr lang="en-CA" dirty="0"/>
              <a:t>Explore the generated POJO and to see how you can retrieve </a:t>
            </a:r>
            <a:r>
              <a:rPr lang="en-CA"/>
              <a:t>the required data</a:t>
            </a:r>
            <a:endParaRPr lang="en-CA" dirty="0"/>
          </a:p>
          <a:p>
            <a:pPr marL="0" indent="0">
              <a:buNone/>
            </a:pPr>
            <a:endParaRPr lang="en-CA" dirty="0"/>
          </a:p>
          <a:p>
            <a:r>
              <a:rPr lang="en-CA" dirty="0"/>
              <a:t>Hint: The whole JSON can be parsed into the </a:t>
            </a:r>
            <a:r>
              <a:rPr lang="en-CA" i="1" dirty="0"/>
              <a:t>Root </a:t>
            </a:r>
            <a:r>
              <a:rPr lang="en-CA" dirty="0"/>
              <a:t>class of the generated POJO</a:t>
            </a:r>
          </a:p>
          <a:p>
            <a:pPr lvl="1"/>
            <a:r>
              <a:rPr lang="en-CA" dirty="0"/>
              <a:t>This is assuming you used the online tool I provided, other tools may create different structured POJO's</a:t>
            </a:r>
          </a:p>
          <a:p>
            <a:pPr lvl="1"/>
            <a:endParaRPr lang="en-CA" dirty="0"/>
          </a:p>
          <a:p>
            <a:r>
              <a:rPr lang="en-CA" dirty="0"/>
              <a:t>We only want to display</a:t>
            </a:r>
          </a:p>
          <a:p>
            <a:pPr lvl="1"/>
            <a:r>
              <a:rPr lang="en-CA" dirty="0"/>
              <a:t>Name of park</a:t>
            </a:r>
          </a:p>
          <a:p>
            <a:pPr lvl="1"/>
            <a:r>
              <a:rPr lang="en-CA" dirty="0"/>
              <a:t>Local geo area</a:t>
            </a:r>
          </a:p>
          <a:p>
            <a:pPr lvl="1"/>
            <a:r>
              <a:rPr lang="en-CA" dirty="0"/>
              <a:t>Address</a:t>
            </a:r>
          </a:p>
          <a:p>
            <a:endParaRPr lang="en-CA" i="1" dirty="0"/>
          </a:p>
          <a:p>
            <a:endParaRPr lang="en-CA" i="1" dirty="0"/>
          </a:p>
          <a:p>
            <a:pPr marL="0" indent="0">
              <a:buNone/>
            </a:pPr>
            <a:endParaRPr lang="en-CA" dirty="0"/>
          </a:p>
        </p:txBody>
      </p:sp>
      <p:pic>
        <p:nvPicPr>
          <p:cNvPr id="5" name="Picture 4" descr="Text&#10;&#10;Description automatically generated">
            <a:extLst>
              <a:ext uri="{FF2B5EF4-FFF2-40B4-BE49-F238E27FC236}">
                <a16:creationId xmlns:a16="http://schemas.microsoft.com/office/drawing/2014/main" id="{BAB1A0F5-B57E-4B23-AA22-12BD35BA8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322" y="5167312"/>
            <a:ext cx="2593355" cy="1601201"/>
          </a:xfrm>
          <a:prstGeom prst="rect">
            <a:avLst/>
          </a:prstGeom>
        </p:spPr>
      </p:pic>
    </p:spTree>
    <p:extLst>
      <p:ext uri="{BB962C8B-B14F-4D97-AF65-F5344CB8AC3E}">
        <p14:creationId xmlns:p14="http://schemas.microsoft.com/office/powerpoint/2010/main" val="375585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4EC2CFF5-6ADD-4702-BC43-78FB7D9956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797" y="660318"/>
            <a:ext cx="4001058" cy="1400370"/>
          </a:xfrm>
        </p:spPr>
      </p:pic>
      <p:pic>
        <p:nvPicPr>
          <p:cNvPr id="7" name="Picture 6" descr="A picture containing graphical user interface&#10;&#10;Description automatically generated">
            <a:extLst>
              <a:ext uri="{FF2B5EF4-FFF2-40B4-BE49-F238E27FC236}">
                <a16:creationId xmlns:a16="http://schemas.microsoft.com/office/drawing/2014/main" id="{0F090DC9-1518-4343-8CCC-614BEFEC7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11" y="2885521"/>
            <a:ext cx="3991532" cy="3972479"/>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E8A8F364-C0BD-4C8C-AF88-ED6D1021C7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2806" y="1360503"/>
            <a:ext cx="6227283" cy="1800265"/>
          </a:xfrm>
          <a:prstGeom prst="rect">
            <a:avLst/>
          </a:prstGeom>
        </p:spPr>
      </p:pic>
      <p:pic>
        <p:nvPicPr>
          <p:cNvPr id="11" name="Picture 10" descr="Graphical user interface, text, application, Teams&#10;&#10;Description automatically generated">
            <a:extLst>
              <a:ext uri="{FF2B5EF4-FFF2-40B4-BE49-F238E27FC236}">
                <a16:creationId xmlns:a16="http://schemas.microsoft.com/office/drawing/2014/main" id="{46A6E592-243D-4366-8F90-7AC290BC18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9736" y="5087020"/>
            <a:ext cx="6640353" cy="1255236"/>
          </a:xfrm>
          <a:prstGeom prst="rect">
            <a:avLst/>
          </a:prstGeom>
        </p:spPr>
      </p:pic>
      <p:sp>
        <p:nvSpPr>
          <p:cNvPr id="12" name="Arrow: Down 11">
            <a:extLst>
              <a:ext uri="{FF2B5EF4-FFF2-40B4-BE49-F238E27FC236}">
                <a16:creationId xmlns:a16="http://schemas.microsoft.com/office/drawing/2014/main" id="{5B4F602F-5C73-4C56-A9E9-E5B889F8B7DA}"/>
              </a:ext>
            </a:extLst>
          </p:cNvPr>
          <p:cNvSpPr/>
          <p:nvPr/>
        </p:nvSpPr>
        <p:spPr>
          <a:xfrm>
            <a:off x="2183567" y="1853159"/>
            <a:ext cx="479685" cy="90315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Down 12">
            <a:extLst>
              <a:ext uri="{FF2B5EF4-FFF2-40B4-BE49-F238E27FC236}">
                <a16:creationId xmlns:a16="http://schemas.microsoft.com/office/drawing/2014/main" id="{DFE1D255-5DA4-4E13-B5A1-AA5151DC9066}"/>
              </a:ext>
            </a:extLst>
          </p:cNvPr>
          <p:cNvSpPr/>
          <p:nvPr/>
        </p:nvSpPr>
        <p:spPr>
          <a:xfrm rot="13812773">
            <a:off x="4791153" y="2741732"/>
            <a:ext cx="486899" cy="96549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Arrow: Down 13">
            <a:extLst>
              <a:ext uri="{FF2B5EF4-FFF2-40B4-BE49-F238E27FC236}">
                <a16:creationId xmlns:a16="http://schemas.microsoft.com/office/drawing/2014/main" id="{B0D0CDCE-B4C9-40DC-B70F-BC3D2B96D321}"/>
              </a:ext>
            </a:extLst>
          </p:cNvPr>
          <p:cNvSpPr/>
          <p:nvPr/>
        </p:nvSpPr>
        <p:spPr>
          <a:xfrm>
            <a:off x="8420864" y="3390847"/>
            <a:ext cx="528264" cy="146596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7D6635-06D6-41C2-B1AC-72F19EE11CF6}"/>
              </a:ext>
            </a:extLst>
          </p:cNvPr>
          <p:cNvSpPr txBox="1"/>
          <p:nvPr/>
        </p:nvSpPr>
        <p:spPr>
          <a:xfrm>
            <a:off x="6096000" y="299803"/>
            <a:ext cx="4651948" cy="369332"/>
          </a:xfrm>
          <a:prstGeom prst="rect">
            <a:avLst/>
          </a:prstGeom>
          <a:noFill/>
        </p:spPr>
        <p:txBody>
          <a:bodyPr wrap="square" rtlCol="0">
            <a:spAutoFit/>
          </a:bodyPr>
          <a:lstStyle/>
          <a:p>
            <a:r>
              <a:rPr lang="en-CA" dirty="0"/>
              <a:t>https://opendata.vancouver.ca/pages/home/</a:t>
            </a:r>
          </a:p>
        </p:txBody>
      </p:sp>
    </p:spTree>
    <p:extLst>
      <p:ext uri="{BB962C8B-B14F-4D97-AF65-F5344CB8AC3E}">
        <p14:creationId xmlns:p14="http://schemas.microsoft.com/office/powerpoint/2010/main" val="155746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9C86F-6578-46DB-83EA-DD06DC9A3533}"/>
              </a:ext>
            </a:extLst>
          </p:cNvPr>
          <p:cNvSpPr>
            <a:spLocks noGrp="1"/>
          </p:cNvSpPr>
          <p:nvPr>
            <p:ph idx="1"/>
          </p:nvPr>
        </p:nvSpPr>
        <p:spPr>
          <a:xfrm>
            <a:off x="838200" y="1900576"/>
            <a:ext cx="10515600" cy="4351338"/>
          </a:xfrm>
        </p:spPr>
        <p:txBody>
          <a:bodyPr/>
          <a:lstStyle/>
          <a:p>
            <a:r>
              <a:rPr lang="en-CA" dirty="0"/>
              <a:t>Since the JSON object is more complex then the cartoon JSON from last lecture we are going to use an online tool to generate our POJO (plain old java object) class</a:t>
            </a:r>
          </a:p>
          <a:p>
            <a:pPr lvl="1"/>
            <a:r>
              <a:rPr lang="en-CA" dirty="0">
                <a:hlinkClick r:id="rId2"/>
              </a:rPr>
              <a:t>https://json2csharp.com/json-to-pojo</a:t>
            </a:r>
            <a:endParaRPr lang="en-CA" dirty="0"/>
          </a:p>
          <a:p>
            <a:pPr lvl="1"/>
            <a:endParaRPr lang="en-CA" dirty="0"/>
          </a:p>
          <a:p>
            <a:r>
              <a:rPr lang="en-CA" dirty="0"/>
              <a:t>Create a new java class (</a:t>
            </a:r>
            <a:r>
              <a:rPr lang="en-CA" i="1" dirty="0"/>
              <a:t>OffLeashParks.java</a:t>
            </a:r>
            <a:r>
              <a:rPr lang="en-CA" dirty="0"/>
              <a:t>) and copy/paste the generated code</a:t>
            </a:r>
          </a:p>
          <a:p>
            <a:endParaRPr lang="en-CA" dirty="0"/>
          </a:p>
          <a:p>
            <a:r>
              <a:rPr lang="en-CA" dirty="0"/>
              <a:t>It should look like something like the image on the next slide</a:t>
            </a:r>
          </a:p>
          <a:p>
            <a:endParaRPr lang="en-CA" dirty="0"/>
          </a:p>
        </p:txBody>
      </p:sp>
      <p:sp>
        <p:nvSpPr>
          <p:cNvPr id="4" name="Title 1">
            <a:extLst>
              <a:ext uri="{FF2B5EF4-FFF2-40B4-BE49-F238E27FC236}">
                <a16:creationId xmlns:a16="http://schemas.microsoft.com/office/drawing/2014/main" id="{BA03F5A2-4FE2-4710-BEA8-613DC9A1C313}"/>
              </a:ext>
            </a:extLst>
          </p:cNvPr>
          <p:cNvSpPr>
            <a:spLocks noGrp="1"/>
          </p:cNvSpPr>
          <p:nvPr>
            <p:ph type="title"/>
          </p:nvPr>
        </p:nvSpPr>
        <p:spPr>
          <a:xfrm>
            <a:off x="838200" y="365125"/>
            <a:ext cx="10515600" cy="1325563"/>
          </a:xfrm>
        </p:spPr>
        <p:txBody>
          <a:bodyPr/>
          <a:lstStyle/>
          <a:p>
            <a:r>
              <a:rPr lang="en-CA" dirty="0"/>
              <a:t>Creating our POJO</a:t>
            </a:r>
          </a:p>
        </p:txBody>
      </p:sp>
    </p:spTree>
    <p:extLst>
      <p:ext uri="{BB962C8B-B14F-4D97-AF65-F5344CB8AC3E}">
        <p14:creationId xmlns:p14="http://schemas.microsoft.com/office/powerpoint/2010/main" val="134110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903F91-FCEA-4EDD-B7DA-3269154CF7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81974" y="164845"/>
            <a:ext cx="5392596" cy="6528309"/>
          </a:xfrm>
          <a:prstGeom prst="rect">
            <a:avLst/>
          </a:prstGeom>
        </p:spPr>
      </p:pic>
    </p:spTree>
    <p:extLst>
      <p:ext uri="{BB962C8B-B14F-4D97-AF65-F5344CB8AC3E}">
        <p14:creationId xmlns:p14="http://schemas.microsoft.com/office/powerpoint/2010/main" val="365816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9C86F-6578-46DB-83EA-DD06DC9A3533}"/>
              </a:ext>
            </a:extLst>
          </p:cNvPr>
          <p:cNvSpPr>
            <a:spLocks noGrp="1"/>
          </p:cNvSpPr>
          <p:nvPr>
            <p:ph idx="1"/>
          </p:nvPr>
        </p:nvSpPr>
        <p:spPr>
          <a:xfrm>
            <a:off x="838200" y="1900576"/>
            <a:ext cx="10515600" cy="4351338"/>
          </a:xfrm>
        </p:spPr>
        <p:txBody>
          <a:bodyPr/>
          <a:lstStyle/>
          <a:p>
            <a:r>
              <a:rPr lang="en-CA" dirty="0"/>
              <a:t>MPV architecture is a common way we can set up our code so it is modular and scalable</a:t>
            </a:r>
          </a:p>
          <a:p>
            <a:pPr lvl="1"/>
            <a:r>
              <a:rPr lang="en-CA" dirty="0"/>
              <a:t>model-view-presenter</a:t>
            </a:r>
          </a:p>
        </p:txBody>
      </p:sp>
      <p:sp>
        <p:nvSpPr>
          <p:cNvPr id="4" name="Title 1">
            <a:extLst>
              <a:ext uri="{FF2B5EF4-FFF2-40B4-BE49-F238E27FC236}">
                <a16:creationId xmlns:a16="http://schemas.microsoft.com/office/drawing/2014/main" id="{BA03F5A2-4FE2-4710-BEA8-613DC9A1C313}"/>
              </a:ext>
            </a:extLst>
          </p:cNvPr>
          <p:cNvSpPr>
            <a:spLocks noGrp="1"/>
          </p:cNvSpPr>
          <p:nvPr>
            <p:ph type="title"/>
          </p:nvPr>
        </p:nvSpPr>
        <p:spPr>
          <a:xfrm>
            <a:off x="838200" y="365125"/>
            <a:ext cx="10515600" cy="1325563"/>
          </a:xfrm>
        </p:spPr>
        <p:txBody>
          <a:bodyPr/>
          <a:lstStyle/>
          <a:p>
            <a:r>
              <a:rPr lang="en-CA" dirty="0"/>
              <a:t>Model View Presenter</a:t>
            </a:r>
          </a:p>
        </p:txBody>
      </p:sp>
      <p:pic>
        <p:nvPicPr>
          <p:cNvPr id="5" name="Picture 4" descr="Diagram&#10;&#10;Description automatically generated">
            <a:extLst>
              <a:ext uri="{FF2B5EF4-FFF2-40B4-BE49-F238E27FC236}">
                <a16:creationId xmlns:a16="http://schemas.microsoft.com/office/drawing/2014/main" id="{7F277AC8-1B05-4DE5-9D5D-8176496DC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478" y="2473377"/>
            <a:ext cx="4726963" cy="4143687"/>
          </a:xfrm>
          <a:prstGeom prst="rect">
            <a:avLst/>
          </a:prstGeom>
        </p:spPr>
      </p:pic>
    </p:spTree>
    <p:extLst>
      <p:ext uri="{BB962C8B-B14F-4D97-AF65-F5344CB8AC3E}">
        <p14:creationId xmlns:p14="http://schemas.microsoft.com/office/powerpoint/2010/main" val="94699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9C86F-6578-46DB-83EA-DD06DC9A3533}"/>
              </a:ext>
            </a:extLst>
          </p:cNvPr>
          <p:cNvSpPr>
            <a:spLocks noGrp="1"/>
          </p:cNvSpPr>
          <p:nvPr>
            <p:ph idx="1"/>
          </p:nvPr>
        </p:nvSpPr>
        <p:spPr>
          <a:xfrm>
            <a:off x="838200" y="1900575"/>
            <a:ext cx="10515600" cy="4592299"/>
          </a:xfrm>
        </p:spPr>
        <p:txBody>
          <a:bodyPr>
            <a:noAutofit/>
          </a:bodyPr>
          <a:lstStyle/>
          <a:p>
            <a:r>
              <a:rPr lang="en-CA" dirty="0"/>
              <a:t>In Android you can think of the MVP modules like this</a:t>
            </a:r>
          </a:p>
          <a:p>
            <a:pPr lvl="1"/>
            <a:r>
              <a:rPr lang="en-CA" dirty="0"/>
              <a:t>Model</a:t>
            </a:r>
          </a:p>
          <a:p>
            <a:pPr lvl="2"/>
            <a:r>
              <a:rPr lang="en-CA" dirty="0"/>
              <a:t>Represents and manages the data</a:t>
            </a:r>
          </a:p>
          <a:p>
            <a:pPr lvl="1"/>
            <a:r>
              <a:rPr lang="en-CA" dirty="0"/>
              <a:t>View</a:t>
            </a:r>
          </a:p>
          <a:p>
            <a:pPr lvl="2"/>
            <a:r>
              <a:rPr lang="en-CA" dirty="0"/>
              <a:t>Activities/Fragments</a:t>
            </a:r>
          </a:p>
          <a:p>
            <a:pPr lvl="2"/>
            <a:r>
              <a:rPr lang="en-CA" dirty="0"/>
              <a:t>Views/layouts</a:t>
            </a:r>
          </a:p>
          <a:p>
            <a:pPr lvl="1"/>
            <a:r>
              <a:rPr lang="en-CA" dirty="0"/>
              <a:t>Presenter</a:t>
            </a:r>
          </a:p>
          <a:p>
            <a:pPr lvl="2"/>
            <a:r>
              <a:rPr lang="en-US" sz="2100" dirty="0">
                <a:solidFill>
                  <a:srgbClr val="202124"/>
                </a:solidFill>
              </a:rPr>
              <a:t>Mediator</a:t>
            </a:r>
            <a:r>
              <a:rPr lang="en-US" sz="2100" b="0" i="0" dirty="0">
                <a:solidFill>
                  <a:srgbClr val="202124"/>
                </a:solidFill>
                <a:effectLst/>
              </a:rPr>
              <a:t> for the Model and View</a:t>
            </a:r>
            <a:endParaRPr lang="en-CA" sz="2100" dirty="0"/>
          </a:p>
          <a:p>
            <a:pPr lvl="2"/>
            <a:r>
              <a:rPr lang="en-CA" sz="2100" dirty="0"/>
              <a:t>No knowledge of View it is trying to update</a:t>
            </a:r>
          </a:p>
          <a:p>
            <a:pPr lvl="2"/>
            <a:r>
              <a:rPr lang="en-CA" sz="2100" dirty="0"/>
              <a:t>Decides what happens when you interact with the View</a:t>
            </a:r>
          </a:p>
          <a:p>
            <a:pPr lvl="2"/>
            <a:endParaRPr lang="en-CA" dirty="0"/>
          </a:p>
        </p:txBody>
      </p:sp>
      <p:sp>
        <p:nvSpPr>
          <p:cNvPr id="4" name="Title 1">
            <a:extLst>
              <a:ext uri="{FF2B5EF4-FFF2-40B4-BE49-F238E27FC236}">
                <a16:creationId xmlns:a16="http://schemas.microsoft.com/office/drawing/2014/main" id="{BA03F5A2-4FE2-4710-BEA8-613DC9A1C313}"/>
              </a:ext>
            </a:extLst>
          </p:cNvPr>
          <p:cNvSpPr>
            <a:spLocks noGrp="1"/>
          </p:cNvSpPr>
          <p:nvPr>
            <p:ph type="title"/>
          </p:nvPr>
        </p:nvSpPr>
        <p:spPr>
          <a:xfrm>
            <a:off x="838200" y="365125"/>
            <a:ext cx="10515600" cy="1325563"/>
          </a:xfrm>
        </p:spPr>
        <p:txBody>
          <a:bodyPr/>
          <a:lstStyle/>
          <a:p>
            <a:r>
              <a:rPr lang="en-CA" dirty="0"/>
              <a:t>Model View Presenter (cont.)</a:t>
            </a:r>
          </a:p>
        </p:txBody>
      </p:sp>
    </p:spTree>
    <p:extLst>
      <p:ext uri="{BB962C8B-B14F-4D97-AF65-F5344CB8AC3E}">
        <p14:creationId xmlns:p14="http://schemas.microsoft.com/office/powerpoint/2010/main" val="306495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C4F7-FF31-429B-84DA-F753290D1E0B}"/>
              </a:ext>
            </a:extLst>
          </p:cNvPr>
          <p:cNvSpPr>
            <a:spLocks noGrp="1"/>
          </p:cNvSpPr>
          <p:nvPr>
            <p:ph type="title"/>
          </p:nvPr>
        </p:nvSpPr>
        <p:spPr/>
        <p:txBody>
          <a:bodyPr/>
          <a:lstStyle/>
          <a:p>
            <a:r>
              <a:rPr lang="en-CA" dirty="0"/>
              <a:t>Model View Presenter (cont.)</a:t>
            </a:r>
          </a:p>
        </p:txBody>
      </p:sp>
      <p:sp>
        <p:nvSpPr>
          <p:cNvPr id="3" name="Content Placeholder 2">
            <a:extLst>
              <a:ext uri="{FF2B5EF4-FFF2-40B4-BE49-F238E27FC236}">
                <a16:creationId xmlns:a16="http://schemas.microsoft.com/office/drawing/2014/main" id="{3D6007A0-F4A3-4D5F-82EC-BFCEFDD99982}"/>
              </a:ext>
            </a:extLst>
          </p:cNvPr>
          <p:cNvSpPr>
            <a:spLocks noGrp="1"/>
          </p:cNvSpPr>
          <p:nvPr>
            <p:ph idx="1"/>
          </p:nvPr>
        </p:nvSpPr>
        <p:spPr/>
        <p:txBody>
          <a:bodyPr/>
          <a:lstStyle/>
          <a:p>
            <a:r>
              <a:rPr lang="en-CA" dirty="0"/>
              <a:t>Note that MVP is different then MVC (model-view-controller)</a:t>
            </a:r>
          </a:p>
          <a:p>
            <a:pPr lvl="1"/>
            <a:endParaRPr lang="en-CA" dirty="0"/>
          </a:p>
          <a:p>
            <a:pPr lvl="1"/>
            <a:r>
              <a:rPr lang="en-CA" dirty="0"/>
              <a:t>MVC vs MVP main differences</a:t>
            </a:r>
          </a:p>
          <a:p>
            <a:pPr lvl="2"/>
            <a:r>
              <a:rPr lang="en-CA" dirty="0"/>
              <a:t>Your modules are more tightly coupled with MVC</a:t>
            </a:r>
          </a:p>
          <a:p>
            <a:pPr lvl="2"/>
            <a:r>
              <a:rPr lang="en-CA" dirty="0"/>
              <a:t>Presenter/Controller has no relation to the View in MVP</a:t>
            </a:r>
          </a:p>
          <a:p>
            <a:pPr lvl="2"/>
            <a:r>
              <a:rPr lang="en-CA" dirty="0"/>
              <a:t>View's are updated through an interface in MVP</a:t>
            </a:r>
          </a:p>
          <a:p>
            <a:pPr lvl="1"/>
            <a:endParaRPr lang="en-CA" dirty="0"/>
          </a:p>
          <a:p>
            <a:pPr lvl="1"/>
            <a:r>
              <a:rPr lang="en-CA" dirty="0"/>
              <a:t>To find some more info</a:t>
            </a:r>
          </a:p>
          <a:p>
            <a:pPr lvl="2"/>
            <a:r>
              <a:rPr lang="en-CA" dirty="0"/>
              <a:t>Check out </a:t>
            </a:r>
            <a:r>
              <a:rPr lang="en-CA" i="1" dirty="0"/>
              <a:t>Resources-&gt;Web Resources/Links </a:t>
            </a:r>
            <a:r>
              <a:rPr lang="en-CA" dirty="0"/>
              <a:t>on LearningHub</a:t>
            </a:r>
          </a:p>
          <a:p>
            <a:pPr lvl="1"/>
            <a:endParaRPr lang="en-CA" dirty="0"/>
          </a:p>
          <a:p>
            <a:endParaRPr lang="en-CA" dirty="0"/>
          </a:p>
        </p:txBody>
      </p:sp>
    </p:spTree>
    <p:extLst>
      <p:ext uri="{BB962C8B-B14F-4D97-AF65-F5344CB8AC3E}">
        <p14:creationId xmlns:p14="http://schemas.microsoft.com/office/powerpoint/2010/main" val="219168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C4F7-FF31-429B-84DA-F753290D1E0B}"/>
              </a:ext>
            </a:extLst>
          </p:cNvPr>
          <p:cNvSpPr>
            <a:spLocks noGrp="1"/>
          </p:cNvSpPr>
          <p:nvPr>
            <p:ph type="title"/>
          </p:nvPr>
        </p:nvSpPr>
        <p:spPr/>
        <p:txBody>
          <a:bodyPr/>
          <a:lstStyle/>
          <a:p>
            <a:r>
              <a:rPr lang="en-CA" dirty="0"/>
              <a:t>Model View Presenter (cont.)</a:t>
            </a:r>
          </a:p>
        </p:txBody>
      </p:sp>
      <p:sp>
        <p:nvSpPr>
          <p:cNvPr id="3" name="Content Placeholder 2">
            <a:extLst>
              <a:ext uri="{FF2B5EF4-FFF2-40B4-BE49-F238E27FC236}">
                <a16:creationId xmlns:a16="http://schemas.microsoft.com/office/drawing/2014/main" id="{3D6007A0-F4A3-4D5F-82EC-BFCEFDD99982}"/>
              </a:ext>
            </a:extLst>
          </p:cNvPr>
          <p:cNvSpPr>
            <a:spLocks noGrp="1"/>
          </p:cNvSpPr>
          <p:nvPr>
            <p:ph idx="1"/>
          </p:nvPr>
        </p:nvSpPr>
        <p:spPr/>
        <p:txBody>
          <a:bodyPr/>
          <a:lstStyle/>
          <a:p>
            <a:r>
              <a:rPr lang="en-CA" dirty="0"/>
              <a:t>Create a </a:t>
            </a:r>
            <a:r>
              <a:rPr lang="en-CA" i="1" dirty="0"/>
              <a:t>MainPresenter.java </a:t>
            </a:r>
            <a:r>
              <a:rPr lang="en-CA" dirty="0"/>
              <a:t>class and a </a:t>
            </a:r>
            <a:r>
              <a:rPr lang="en-CA" i="1" dirty="0"/>
              <a:t>MainModel.java</a:t>
            </a:r>
            <a:endParaRPr lang="en-CA" dirty="0"/>
          </a:p>
          <a:p>
            <a:endParaRPr lang="en-CA" dirty="0"/>
          </a:p>
          <a:p>
            <a:r>
              <a:rPr lang="en-CA" dirty="0"/>
              <a:t>To keep things simple lets think of the MVP as</a:t>
            </a:r>
          </a:p>
          <a:p>
            <a:pPr lvl="1"/>
            <a:endParaRPr lang="en-CA" dirty="0"/>
          </a:p>
          <a:p>
            <a:pPr lvl="1"/>
            <a:r>
              <a:rPr lang="en-CA" dirty="0"/>
              <a:t>Model: </a:t>
            </a:r>
            <a:r>
              <a:rPr lang="en-CA" i="1" dirty="0"/>
              <a:t>MainModel.java</a:t>
            </a:r>
          </a:p>
          <a:p>
            <a:pPr lvl="1"/>
            <a:r>
              <a:rPr lang="en-CA" dirty="0"/>
              <a:t>View: </a:t>
            </a:r>
            <a:r>
              <a:rPr lang="en-CA" i="1" dirty="0"/>
              <a:t>MainActivity</a:t>
            </a:r>
          </a:p>
          <a:p>
            <a:pPr lvl="1"/>
            <a:r>
              <a:rPr lang="en-CA" dirty="0"/>
              <a:t>Presenter: </a:t>
            </a:r>
            <a:r>
              <a:rPr lang="en-CA" i="1" dirty="0"/>
              <a:t>MainPresenter.java</a:t>
            </a:r>
          </a:p>
        </p:txBody>
      </p:sp>
    </p:spTree>
    <p:extLst>
      <p:ext uri="{BB962C8B-B14F-4D97-AF65-F5344CB8AC3E}">
        <p14:creationId xmlns:p14="http://schemas.microsoft.com/office/powerpoint/2010/main" val="383640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C4F7-FF31-429B-84DA-F753290D1E0B}"/>
              </a:ext>
            </a:extLst>
          </p:cNvPr>
          <p:cNvSpPr>
            <a:spLocks noGrp="1"/>
          </p:cNvSpPr>
          <p:nvPr>
            <p:ph type="title"/>
          </p:nvPr>
        </p:nvSpPr>
        <p:spPr/>
        <p:txBody>
          <a:bodyPr/>
          <a:lstStyle/>
          <a:p>
            <a:r>
              <a:rPr lang="en-CA" dirty="0"/>
              <a:t>MainPresenter</a:t>
            </a:r>
          </a:p>
        </p:txBody>
      </p:sp>
      <p:sp>
        <p:nvSpPr>
          <p:cNvPr id="3" name="Content Placeholder 2">
            <a:extLst>
              <a:ext uri="{FF2B5EF4-FFF2-40B4-BE49-F238E27FC236}">
                <a16:creationId xmlns:a16="http://schemas.microsoft.com/office/drawing/2014/main" id="{3D6007A0-F4A3-4D5F-82EC-BFCEFDD99982}"/>
              </a:ext>
            </a:extLst>
          </p:cNvPr>
          <p:cNvSpPr>
            <a:spLocks noGrp="1"/>
          </p:cNvSpPr>
          <p:nvPr>
            <p:ph idx="1"/>
          </p:nvPr>
        </p:nvSpPr>
        <p:spPr/>
        <p:txBody>
          <a:bodyPr/>
          <a:lstStyle/>
          <a:p>
            <a:r>
              <a:rPr lang="en-CA" dirty="0"/>
              <a:t>Inside you </a:t>
            </a:r>
            <a:r>
              <a:rPr lang="en-CA" i="1" dirty="0"/>
              <a:t>MainPresenter.java</a:t>
            </a:r>
            <a:r>
              <a:rPr lang="en-CA" dirty="0"/>
              <a:t>, create an interface called </a:t>
            </a:r>
            <a:r>
              <a:rPr lang="en-CA" i="1" dirty="0"/>
              <a:t>View </a:t>
            </a:r>
            <a:r>
              <a:rPr lang="en-CA" dirty="0"/>
              <a:t>with one function </a:t>
            </a:r>
          </a:p>
          <a:p>
            <a:r>
              <a:rPr lang="en-CA" dirty="0"/>
              <a:t>Pass a </a:t>
            </a:r>
            <a:r>
              <a:rPr lang="en-CA" i="1" dirty="0"/>
              <a:t>View</a:t>
            </a:r>
            <a:r>
              <a:rPr lang="en-CA" dirty="0"/>
              <a:t> and </a:t>
            </a:r>
            <a:r>
              <a:rPr lang="en-CA" i="1" dirty="0"/>
              <a:t>MainModel</a:t>
            </a:r>
            <a:r>
              <a:rPr lang="en-CA" dirty="0"/>
              <a:t> through the constructor as well</a:t>
            </a:r>
          </a:p>
          <a:p>
            <a:endParaRPr lang="en-CA" dirty="0"/>
          </a:p>
          <a:p>
            <a:endParaRPr lang="en-CA" dirty="0"/>
          </a:p>
          <a:p>
            <a:endParaRPr lang="en-CA" dirty="0"/>
          </a:p>
          <a:p>
            <a:endParaRPr lang="en-CA" dirty="0"/>
          </a:p>
        </p:txBody>
      </p:sp>
      <p:pic>
        <p:nvPicPr>
          <p:cNvPr id="7" name="Picture 6">
            <a:extLst>
              <a:ext uri="{FF2B5EF4-FFF2-40B4-BE49-F238E27FC236}">
                <a16:creationId xmlns:a16="http://schemas.microsoft.com/office/drawing/2014/main" id="{6C93B29F-E42A-4757-820F-C6FE4DFBB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633" y="3335725"/>
            <a:ext cx="5656733" cy="3249431"/>
          </a:xfrm>
          <a:prstGeom prst="rect">
            <a:avLst/>
          </a:prstGeom>
        </p:spPr>
      </p:pic>
    </p:spTree>
    <p:extLst>
      <p:ext uri="{BB962C8B-B14F-4D97-AF65-F5344CB8AC3E}">
        <p14:creationId xmlns:p14="http://schemas.microsoft.com/office/powerpoint/2010/main" val="33942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663</Words>
  <Application>Microsoft Office PowerPoint</Application>
  <PresentationFormat>Widescreen</PresentationFormat>
  <Paragraphs>118</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Overview</vt:lpstr>
      <vt:lpstr>PowerPoint Presentation</vt:lpstr>
      <vt:lpstr>Creating our POJO</vt:lpstr>
      <vt:lpstr>PowerPoint Presentation</vt:lpstr>
      <vt:lpstr>Model View Presenter</vt:lpstr>
      <vt:lpstr>Model View Presenter (cont.)</vt:lpstr>
      <vt:lpstr>Model View Presenter (cont.)</vt:lpstr>
      <vt:lpstr>Model View Presenter (cont.)</vt:lpstr>
      <vt:lpstr>MainPresenter</vt:lpstr>
      <vt:lpstr>MainPresenter (cont.)</vt:lpstr>
      <vt:lpstr>MainActivity</vt:lpstr>
      <vt:lpstr>MainActivity (cont.)</vt:lpstr>
      <vt:lpstr>MainModel</vt:lpstr>
      <vt:lpstr>Parsing our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Charles Tapp</dc:creator>
  <cp:lastModifiedBy>Charles Tapp</cp:lastModifiedBy>
  <cp:revision>4</cp:revision>
  <dcterms:created xsi:type="dcterms:W3CDTF">2021-11-08T05:52:14Z</dcterms:created>
  <dcterms:modified xsi:type="dcterms:W3CDTF">2021-11-09T19:08:55Z</dcterms:modified>
</cp:coreProperties>
</file>